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5"/>
  </p:notesMasterIdLst>
  <p:handoutMasterIdLst>
    <p:handoutMasterId r:id="rId16"/>
  </p:handoutMasterIdLst>
  <p:sldIdLst>
    <p:sldId id="266" r:id="rId3"/>
    <p:sldId id="277" r:id="rId4"/>
    <p:sldId id="267" r:id="rId5"/>
    <p:sldId id="288" r:id="rId6"/>
    <p:sldId id="283" r:id="rId7"/>
    <p:sldId id="282" r:id="rId8"/>
    <p:sldId id="284" r:id="rId9"/>
    <p:sldId id="285" r:id="rId10"/>
    <p:sldId id="286" r:id="rId11"/>
    <p:sldId id="273" r:id="rId12"/>
    <p:sldId id="274" r:id="rId13"/>
    <p:sldId id="275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34A"/>
    <a:srgbClr val="0D7BC2"/>
    <a:srgbClr val="4DC58D"/>
    <a:srgbClr val="70AD47"/>
    <a:srgbClr val="48BB4F"/>
    <a:srgbClr val="54CCCD"/>
    <a:srgbClr val="08AA68"/>
    <a:srgbClr val="953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371DF-6D7D-4132-9795-A709893148FA}" v="8" dt="2022-05-12T05:15:33.82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0"/>
  </p:normalViewPr>
  <p:slideViewPr>
    <p:cSldViewPr>
      <p:cViewPr varScale="1">
        <p:scale>
          <a:sx n="108" d="100"/>
          <a:sy n="108" d="100"/>
        </p:scale>
        <p:origin x="426" y="10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9CD29-B980-48A7-8AD6-E422F8672DC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1416B42B-881F-4C77-97CC-4BB27686C877}">
      <dgm:prSet phldrT="[Text]" custT="1"/>
      <dgm:spPr/>
      <dgm:t>
        <a:bodyPr/>
        <a:lstStyle/>
        <a:p>
          <a:r>
            <a:rPr lang="en-NZ" sz="1600" dirty="0"/>
            <a:t>Who are we?</a:t>
          </a:r>
        </a:p>
      </dgm:t>
    </dgm:pt>
    <dgm:pt modelId="{2B1967A0-63BC-434E-8A5F-880C4B61299C}" type="parTrans" cxnId="{DA41155F-1954-4B7F-B053-1BBA9A6D4B74}">
      <dgm:prSet/>
      <dgm:spPr/>
      <dgm:t>
        <a:bodyPr/>
        <a:lstStyle/>
        <a:p>
          <a:endParaRPr lang="en-NZ"/>
        </a:p>
      </dgm:t>
    </dgm:pt>
    <dgm:pt modelId="{A57DD3C1-B79A-4505-98CE-B4FF3BB3DA6D}" type="sibTrans" cxnId="{DA41155F-1954-4B7F-B053-1BBA9A6D4B74}">
      <dgm:prSet/>
      <dgm:spPr/>
      <dgm:t>
        <a:bodyPr/>
        <a:lstStyle/>
        <a:p>
          <a:endParaRPr lang="en-NZ"/>
        </a:p>
      </dgm:t>
    </dgm:pt>
    <dgm:pt modelId="{7E436E8E-FC5F-4A16-9BDE-4B2F0FE50C27}">
      <dgm:prSet phldrT="[Text]" custT="1"/>
      <dgm:spPr/>
      <dgm:t>
        <a:bodyPr/>
        <a:lstStyle/>
        <a:p>
          <a:r>
            <a:rPr lang="en-NZ" sz="1600" dirty="0"/>
            <a:t>The process</a:t>
          </a:r>
        </a:p>
      </dgm:t>
    </dgm:pt>
    <dgm:pt modelId="{DC80EACD-F18D-4A07-A46B-5944427B0A46}" type="parTrans" cxnId="{3180E6C0-DFCC-48AD-916D-0A4EFA5C7A35}">
      <dgm:prSet/>
      <dgm:spPr/>
      <dgm:t>
        <a:bodyPr/>
        <a:lstStyle/>
        <a:p>
          <a:endParaRPr lang="en-NZ"/>
        </a:p>
      </dgm:t>
    </dgm:pt>
    <dgm:pt modelId="{5DD27A09-A074-47B9-8574-9CB67E080FE9}" type="sibTrans" cxnId="{3180E6C0-DFCC-48AD-916D-0A4EFA5C7A35}">
      <dgm:prSet/>
      <dgm:spPr/>
      <dgm:t>
        <a:bodyPr/>
        <a:lstStyle/>
        <a:p>
          <a:endParaRPr lang="en-NZ"/>
        </a:p>
      </dgm:t>
    </dgm:pt>
    <dgm:pt modelId="{F53213D0-7D59-4573-B1E2-6E42961BA77B}">
      <dgm:prSet phldrT="[Text]" custT="1"/>
      <dgm:spPr/>
      <dgm:t>
        <a:bodyPr/>
        <a:lstStyle/>
        <a:p>
          <a:r>
            <a:rPr lang="en-NZ" sz="1600" dirty="0"/>
            <a:t>Who we look for?</a:t>
          </a:r>
        </a:p>
      </dgm:t>
    </dgm:pt>
    <dgm:pt modelId="{F4471ACE-E09F-4FC1-83C2-A2B214295F5E}" type="parTrans" cxnId="{1F96F2F1-B09F-45A5-8D24-844BEFAA18F8}">
      <dgm:prSet/>
      <dgm:spPr/>
      <dgm:t>
        <a:bodyPr/>
        <a:lstStyle/>
        <a:p>
          <a:endParaRPr lang="en-NZ"/>
        </a:p>
      </dgm:t>
    </dgm:pt>
    <dgm:pt modelId="{6BF441DA-9330-43B9-BD23-88605A553660}" type="sibTrans" cxnId="{1F96F2F1-B09F-45A5-8D24-844BEFAA18F8}">
      <dgm:prSet/>
      <dgm:spPr/>
      <dgm:t>
        <a:bodyPr/>
        <a:lstStyle/>
        <a:p>
          <a:endParaRPr lang="en-NZ"/>
        </a:p>
      </dgm:t>
    </dgm:pt>
    <dgm:pt modelId="{712D6101-51D5-4FAE-908C-F002EF7862D4}">
      <dgm:prSet phldrT="[Text]" custT="1"/>
      <dgm:spPr/>
      <dgm:t>
        <a:bodyPr/>
        <a:lstStyle/>
        <a:p>
          <a:r>
            <a:rPr lang="en-NZ" sz="1600" dirty="0"/>
            <a:t>What we offer?</a:t>
          </a:r>
        </a:p>
      </dgm:t>
    </dgm:pt>
    <dgm:pt modelId="{9B48F8F3-09EF-4119-BB3E-43400D880473}" type="parTrans" cxnId="{7E096885-E8ED-48BD-97E3-6EB597D7D10D}">
      <dgm:prSet/>
      <dgm:spPr/>
      <dgm:t>
        <a:bodyPr/>
        <a:lstStyle/>
        <a:p>
          <a:endParaRPr lang="en-NZ"/>
        </a:p>
      </dgm:t>
    </dgm:pt>
    <dgm:pt modelId="{72AB9F8B-21EA-441B-B538-A9264D313FBF}" type="sibTrans" cxnId="{7E096885-E8ED-48BD-97E3-6EB597D7D10D}">
      <dgm:prSet/>
      <dgm:spPr/>
      <dgm:t>
        <a:bodyPr/>
        <a:lstStyle/>
        <a:p>
          <a:endParaRPr lang="en-NZ"/>
        </a:p>
      </dgm:t>
    </dgm:pt>
    <dgm:pt modelId="{57C8BBD4-C342-4550-A046-6888129064A5}" type="pres">
      <dgm:prSet presAssocID="{8129CD29-B980-48A7-8AD6-E422F8672DCF}" presName="theList" presStyleCnt="0">
        <dgm:presLayoutVars>
          <dgm:dir/>
          <dgm:animLvl val="lvl"/>
          <dgm:resizeHandles val="exact"/>
        </dgm:presLayoutVars>
      </dgm:prSet>
      <dgm:spPr/>
    </dgm:pt>
    <dgm:pt modelId="{3FBC1CC3-15D3-4CF6-91D7-DF4A800D02F2}" type="pres">
      <dgm:prSet presAssocID="{1416B42B-881F-4C77-97CC-4BB27686C877}" presName="compNode" presStyleCnt="0"/>
      <dgm:spPr/>
    </dgm:pt>
    <dgm:pt modelId="{BC9143C6-5B7C-4460-BBEE-48DD482B9526}" type="pres">
      <dgm:prSet presAssocID="{1416B42B-881F-4C77-97CC-4BB27686C877}" presName="noGeometry" presStyleCnt="0"/>
      <dgm:spPr/>
    </dgm:pt>
    <dgm:pt modelId="{CAF94CD1-3554-4274-B4CD-93D558B3495D}" type="pres">
      <dgm:prSet presAssocID="{1416B42B-881F-4C77-97CC-4BB27686C877}" presName="childTextVisible" presStyleLbl="bgAccFollowNode1" presStyleIdx="0" presStyleCnt="4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063F127F-40FA-414A-885C-8D646BE978C1}" type="pres">
      <dgm:prSet presAssocID="{1416B42B-881F-4C77-97CC-4BB27686C877}" presName="childTextHidden" presStyleLbl="bgAccFollowNode1" presStyleIdx="0" presStyleCnt="4"/>
      <dgm:spPr/>
    </dgm:pt>
    <dgm:pt modelId="{379F1007-6458-4CC8-A836-87F61E21816C}" type="pres">
      <dgm:prSet presAssocID="{1416B42B-881F-4C77-97CC-4BB27686C87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C1D6081-BD6D-4826-B776-431F58C7EA2B}" type="pres">
      <dgm:prSet presAssocID="{1416B42B-881F-4C77-97CC-4BB27686C877}" presName="aSpace" presStyleCnt="0"/>
      <dgm:spPr/>
    </dgm:pt>
    <dgm:pt modelId="{0F02FC8B-D895-4DED-85F5-2A75B5D6AFE0}" type="pres">
      <dgm:prSet presAssocID="{7E436E8E-FC5F-4A16-9BDE-4B2F0FE50C27}" presName="compNode" presStyleCnt="0"/>
      <dgm:spPr/>
    </dgm:pt>
    <dgm:pt modelId="{D9F0FF68-D8EF-4FBB-AE0D-711044609B1B}" type="pres">
      <dgm:prSet presAssocID="{7E436E8E-FC5F-4A16-9BDE-4B2F0FE50C27}" presName="noGeometry" presStyleCnt="0"/>
      <dgm:spPr/>
    </dgm:pt>
    <dgm:pt modelId="{25824FC0-C48F-49E5-8C33-A5F00294D5FB}" type="pres">
      <dgm:prSet presAssocID="{7E436E8E-FC5F-4A16-9BDE-4B2F0FE50C27}" presName="childTextVisible" presStyleLbl="bgAccFollowNode1" presStyleIdx="1" presStyleCnt="4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4C8B04D1-2785-413E-9BAA-707AC7FDCABA}" type="pres">
      <dgm:prSet presAssocID="{7E436E8E-FC5F-4A16-9BDE-4B2F0FE50C27}" presName="childTextHidden" presStyleLbl="bgAccFollowNode1" presStyleIdx="1" presStyleCnt="4"/>
      <dgm:spPr/>
    </dgm:pt>
    <dgm:pt modelId="{08281B44-4130-494D-9219-9BA8FA133237}" type="pres">
      <dgm:prSet presAssocID="{7E436E8E-FC5F-4A16-9BDE-4B2F0FE50C2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426ACDE-7EB3-4A55-B8D9-29AE628DFD71}" type="pres">
      <dgm:prSet presAssocID="{7E436E8E-FC5F-4A16-9BDE-4B2F0FE50C27}" presName="aSpace" presStyleCnt="0"/>
      <dgm:spPr/>
    </dgm:pt>
    <dgm:pt modelId="{BCAC6273-05B5-41B7-A11F-A51F9E9606FC}" type="pres">
      <dgm:prSet presAssocID="{F53213D0-7D59-4573-B1E2-6E42961BA77B}" presName="compNode" presStyleCnt="0"/>
      <dgm:spPr/>
    </dgm:pt>
    <dgm:pt modelId="{83E75C0C-A989-4A26-8426-1A1FB770071A}" type="pres">
      <dgm:prSet presAssocID="{F53213D0-7D59-4573-B1E2-6E42961BA77B}" presName="noGeometry" presStyleCnt="0"/>
      <dgm:spPr/>
    </dgm:pt>
    <dgm:pt modelId="{D81C7801-856F-4495-96D5-E02F9EF50801}" type="pres">
      <dgm:prSet presAssocID="{F53213D0-7D59-4573-B1E2-6E42961BA77B}" presName="childTextVisible" presStyleLbl="bgAccFollowNode1" presStyleIdx="2" presStyleCnt="4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77963A6B-AE92-44CF-A246-3A8979622D2A}" type="pres">
      <dgm:prSet presAssocID="{F53213D0-7D59-4573-B1E2-6E42961BA77B}" presName="childTextHidden" presStyleLbl="bgAccFollowNode1" presStyleIdx="2" presStyleCnt="4"/>
      <dgm:spPr/>
    </dgm:pt>
    <dgm:pt modelId="{269E4783-2A76-4631-A414-D69B7F559273}" type="pres">
      <dgm:prSet presAssocID="{F53213D0-7D59-4573-B1E2-6E42961BA77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5151720-9108-43AE-A295-12F1D90FE80D}" type="pres">
      <dgm:prSet presAssocID="{F53213D0-7D59-4573-B1E2-6E42961BA77B}" presName="aSpace" presStyleCnt="0"/>
      <dgm:spPr/>
    </dgm:pt>
    <dgm:pt modelId="{255D65AC-60DA-431F-ABB3-2C27A9F8D6A0}" type="pres">
      <dgm:prSet presAssocID="{712D6101-51D5-4FAE-908C-F002EF7862D4}" presName="compNode" presStyleCnt="0"/>
      <dgm:spPr/>
    </dgm:pt>
    <dgm:pt modelId="{04B0F5D3-2808-4126-A08D-6F8CF3D920AF}" type="pres">
      <dgm:prSet presAssocID="{712D6101-51D5-4FAE-908C-F002EF7862D4}" presName="noGeometry" presStyleCnt="0"/>
      <dgm:spPr/>
    </dgm:pt>
    <dgm:pt modelId="{14D322C2-B821-4632-8186-9AC991B5377A}" type="pres">
      <dgm:prSet presAssocID="{712D6101-51D5-4FAE-908C-F002EF7862D4}" presName="childTextVisible" presStyleLbl="bgAccFollowNode1" presStyleIdx="3" presStyleCnt="4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2AC3A0EC-91BC-4520-9225-D5CBBC976340}" type="pres">
      <dgm:prSet presAssocID="{712D6101-51D5-4FAE-908C-F002EF7862D4}" presName="childTextHidden" presStyleLbl="bgAccFollowNode1" presStyleIdx="3" presStyleCnt="4"/>
      <dgm:spPr/>
    </dgm:pt>
    <dgm:pt modelId="{61A263AA-B28F-47B8-8D31-56F9712F0EAF}" type="pres">
      <dgm:prSet presAssocID="{712D6101-51D5-4FAE-908C-F002EF7862D4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A41155F-1954-4B7F-B053-1BBA9A6D4B74}" srcId="{8129CD29-B980-48A7-8AD6-E422F8672DCF}" destId="{1416B42B-881F-4C77-97CC-4BB27686C877}" srcOrd="0" destOrd="0" parTransId="{2B1967A0-63BC-434E-8A5F-880C4B61299C}" sibTransId="{A57DD3C1-B79A-4505-98CE-B4FF3BB3DA6D}"/>
    <dgm:cxn modelId="{0A549B75-14CA-44D7-AD4C-D840E8EFA59E}" type="presOf" srcId="{F53213D0-7D59-4573-B1E2-6E42961BA77B}" destId="{269E4783-2A76-4631-A414-D69B7F559273}" srcOrd="0" destOrd="0" presId="urn:microsoft.com/office/officeart/2005/8/layout/hProcess6"/>
    <dgm:cxn modelId="{A991E77E-6338-41E2-8DA6-8F2DAFF747FE}" type="presOf" srcId="{712D6101-51D5-4FAE-908C-F002EF7862D4}" destId="{61A263AA-B28F-47B8-8D31-56F9712F0EAF}" srcOrd="0" destOrd="0" presId="urn:microsoft.com/office/officeart/2005/8/layout/hProcess6"/>
    <dgm:cxn modelId="{8DF64382-42A7-42E7-A650-AD0EE39C23D3}" type="presOf" srcId="{7E436E8E-FC5F-4A16-9BDE-4B2F0FE50C27}" destId="{08281B44-4130-494D-9219-9BA8FA133237}" srcOrd="0" destOrd="0" presId="urn:microsoft.com/office/officeart/2005/8/layout/hProcess6"/>
    <dgm:cxn modelId="{7E096885-E8ED-48BD-97E3-6EB597D7D10D}" srcId="{8129CD29-B980-48A7-8AD6-E422F8672DCF}" destId="{712D6101-51D5-4FAE-908C-F002EF7862D4}" srcOrd="3" destOrd="0" parTransId="{9B48F8F3-09EF-4119-BB3E-43400D880473}" sibTransId="{72AB9F8B-21EA-441B-B538-A9264D313FBF}"/>
    <dgm:cxn modelId="{3180E6C0-DFCC-48AD-916D-0A4EFA5C7A35}" srcId="{8129CD29-B980-48A7-8AD6-E422F8672DCF}" destId="{7E436E8E-FC5F-4A16-9BDE-4B2F0FE50C27}" srcOrd="1" destOrd="0" parTransId="{DC80EACD-F18D-4A07-A46B-5944427B0A46}" sibTransId="{5DD27A09-A074-47B9-8574-9CB67E080FE9}"/>
    <dgm:cxn modelId="{287D17C2-58F1-4F61-BE22-8E5790F48E07}" type="presOf" srcId="{8129CD29-B980-48A7-8AD6-E422F8672DCF}" destId="{57C8BBD4-C342-4550-A046-6888129064A5}" srcOrd="0" destOrd="0" presId="urn:microsoft.com/office/officeart/2005/8/layout/hProcess6"/>
    <dgm:cxn modelId="{1F96F2F1-B09F-45A5-8D24-844BEFAA18F8}" srcId="{8129CD29-B980-48A7-8AD6-E422F8672DCF}" destId="{F53213D0-7D59-4573-B1E2-6E42961BA77B}" srcOrd="2" destOrd="0" parTransId="{F4471ACE-E09F-4FC1-83C2-A2B214295F5E}" sibTransId="{6BF441DA-9330-43B9-BD23-88605A553660}"/>
    <dgm:cxn modelId="{3B62A1FE-0E59-4F4D-9538-6AC4074E78E9}" type="presOf" srcId="{1416B42B-881F-4C77-97CC-4BB27686C877}" destId="{379F1007-6458-4CC8-A836-87F61E21816C}" srcOrd="0" destOrd="0" presId="urn:microsoft.com/office/officeart/2005/8/layout/hProcess6"/>
    <dgm:cxn modelId="{4A7B66F1-3E3B-4A9E-9EF2-001FCEA28D43}" type="presParOf" srcId="{57C8BBD4-C342-4550-A046-6888129064A5}" destId="{3FBC1CC3-15D3-4CF6-91D7-DF4A800D02F2}" srcOrd="0" destOrd="0" presId="urn:microsoft.com/office/officeart/2005/8/layout/hProcess6"/>
    <dgm:cxn modelId="{661267A8-3AA3-4F6E-A084-3D4BC5C559E5}" type="presParOf" srcId="{3FBC1CC3-15D3-4CF6-91D7-DF4A800D02F2}" destId="{BC9143C6-5B7C-4460-BBEE-48DD482B9526}" srcOrd="0" destOrd="0" presId="urn:microsoft.com/office/officeart/2005/8/layout/hProcess6"/>
    <dgm:cxn modelId="{C88DA6A6-4951-4726-B1AF-7AB13DC5E020}" type="presParOf" srcId="{3FBC1CC3-15D3-4CF6-91D7-DF4A800D02F2}" destId="{CAF94CD1-3554-4274-B4CD-93D558B3495D}" srcOrd="1" destOrd="0" presId="urn:microsoft.com/office/officeart/2005/8/layout/hProcess6"/>
    <dgm:cxn modelId="{C34FEF4C-8E70-444D-943A-C3B0547FDCD0}" type="presParOf" srcId="{3FBC1CC3-15D3-4CF6-91D7-DF4A800D02F2}" destId="{063F127F-40FA-414A-885C-8D646BE978C1}" srcOrd="2" destOrd="0" presId="urn:microsoft.com/office/officeart/2005/8/layout/hProcess6"/>
    <dgm:cxn modelId="{2B340A96-D8A7-4CFF-9F77-516F248C1AE6}" type="presParOf" srcId="{3FBC1CC3-15D3-4CF6-91D7-DF4A800D02F2}" destId="{379F1007-6458-4CC8-A836-87F61E21816C}" srcOrd="3" destOrd="0" presId="urn:microsoft.com/office/officeart/2005/8/layout/hProcess6"/>
    <dgm:cxn modelId="{5A6D7BC3-3B14-4EE5-9253-E4AC0079F48F}" type="presParOf" srcId="{57C8BBD4-C342-4550-A046-6888129064A5}" destId="{8C1D6081-BD6D-4826-B776-431F58C7EA2B}" srcOrd="1" destOrd="0" presId="urn:microsoft.com/office/officeart/2005/8/layout/hProcess6"/>
    <dgm:cxn modelId="{143D7179-3ED2-4D84-A88A-B0A30AA3DFC3}" type="presParOf" srcId="{57C8BBD4-C342-4550-A046-6888129064A5}" destId="{0F02FC8B-D895-4DED-85F5-2A75B5D6AFE0}" srcOrd="2" destOrd="0" presId="urn:microsoft.com/office/officeart/2005/8/layout/hProcess6"/>
    <dgm:cxn modelId="{F00A2B03-10E6-47D4-BD62-6690193AA2CC}" type="presParOf" srcId="{0F02FC8B-D895-4DED-85F5-2A75B5D6AFE0}" destId="{D9F0FF68-D8EF-4FBB-AE0D-711044609B1B}" srcOrd="0" destOrd="0" presId="urn:microsoft.com/office/officeart/2005/8/layout/hProcess6"/>
    <dgm:cxn modelId="{34C932F5-BB13-480C-8F07-D48E02DBD10A}" type="presParOf" srcId="{0F02FC8B-D895-4DED-85F5-2A75B5D6AFE0}" destId="{25824FC0-C48F-49E5-8C33-A5F00294D5FB}" srcOrd="1" destOrd="0" presId="urn:microsoft.com/office/officeart/2005/8/layout/hProcess6"/>
    <dgm:cxn modelId="{634538C3-3967-4E5B-90F2-D40EA966AA17}" type="presParOf" srcId="{0F02FC8B-D895-4DED-85F5-2A75B5D6AFE0}" destId="{4C8B04D1-2785-413E-9BAA-707AC7FDCABA}" srcOrd="2" destOrd="0" presId="urn:microsoft.com/office/officeart/2005/8/layout/hProcess6"/>
    <dgm:cxn modelId="{95C1C9D8-674F-486C-941C-2F45829F7020}" type="presParOf" srcId="{0F02FC8B-D895-4DED-85F5-2A75B5D6AFE0}" destId="{08281B44-4130-494D-9219-9BA8FA133237}" srcOrd="3" destOrd="0" presId="urn:microsoft.com/office/officeart/2005/8/layout/hProcess6"/>
    <dgm:cxn modelId="{EC13E614-ED74-4C3D-A205-42261A04E150}" type="presParOf" srcId="{57C8BBD4-C342-4550-A046-6888129064A5}" destId="{E426ACDE-7EB3-4A55-B8D9-29AE628DFD71}" srcOrd="3" destOrd="0" presId="urn:microsoft.com/office/officeart/2005/8/layout/hProcess6"/>
    <dgm:cxn modelId="{6440AD5B-E9CB-4A0B-9040-C20BA0D0A95D}" type="presParOf" srcId="{57C8BBD4-C342-4550-A046-6888129064A5}" destId="{BCAC6273-05B5-41B7-A11F-A51F9E9606FC}" srcOrd="4" destOrd="0" presId="urn:microsoft.com/office/officeart/2005/8/layout/hProcess6"/>
    <dgm:cxn modelId="{3CF28EA1-68EF-459E-A76F-B5AF186E7426}" type="presParOf" srcId="{BCAC6273-05B5-41B7-A11F-A51F9E9606FC}" destId="{83E75C0C-A989-4A26-8426-1A1FB770071A}" srcOrd="0" destOrd="0" presId="urn:microsoft.com/office/officeart/2005/8/layout/hProcess6"/>
    <dgm:cxn modelId="{2200E557-530F-47D7-BE23-E0742A987BA3}" type="presParOf" srcId="{BCAC6273-05B5-41B7-A11F-A51F9E9606FC}" destId="{D81C7801-856F-4495-96D5-E02F9EF50801}" srcOrd="1" destOrd="0" presId="urn:microsoft.com/office/officeart/2005/8/layout/hProcess6"/>
    <dgm:cxn modelId="{EE76155D-05B6-478B-9175-5B9B001DB747}" type="presParOf" srcId="{BCAC6273-05B5-41B7-A11F-A51F9E9606FC}" destId="{77963A6B-AE92-44CF-A246-3A8979622D2A}" srcOrd="2" destOrd="0" presId="urn:microsoft.com/office/officeart/2005/8/layout/hProcess6"/>
    <dgm:cxn modelId="{91365E89-15D0-490E-8339-E2B15BDD4CA1}" type="presParOf" srcId="{BCAC6273-05B5-41B7-A11F-A51F9E9606FC}" destId="{269E4783-2A76-4631-A414-D69B7F559273}" srcOrd="3" destOrd="0" presId="urn:microsoft.com/office/officeart/2005/8/layout/hProcess6"/>
    <dgm:cxn modelId="{C9012077-5E07-4D19-AF9E-2A56EEC74EF5}" type="presParOf" srcId="{57C8BBD4-C342-4550-A046-6888129064A5}" destId="{75151720-9108-43AE-A295-12F1D90FE80D}" srcOrd="5" destOrd="0" presId="urn:microsoft.com/office/officeart/2005/8/layout/hProcess6"/>
    <dgm:cxn modelId="{076C2D88-B30B-446B-9A65-8F05445CD7EE}" type="presParOf" srcId="{57C8BBD4-C342-4550-A046-6888129064A5}" destId="{255D65AC-60DA-431F-ABB3-2C27A9F8D6A0}" srcOrd="6" destOrd="0" presId="urn:microsoft.com/office/officeart/2005/8/layout/hProcess6"/>
    <dgm:cxn modelId="{1716CC30-9029-4F9B-8F4B-47F1356E2A09}" type="presParOf" srcId="{255D65AC-60DA-431F-ABB3-2C27A9F8D6A0}" destId="{04B0F5D3-2808-4126-A08D-6F8CF3D920AF}" srcOrd="0" destOrd="0" presId="urn:microsoft.com/office/officeart/2005/8/layout/hProcess6"/>
    <dgm:cxn modelId="{F6D1BD0F-8D12-4454-A330-F98B4C3AE190}" type="presParOf" srcId="{255D65AC-60DA-431F-ABB3-2C27A9F8D6A0}" destId="{14D322C2-B821-4632-8186-9AC991B5377A}" srcOrd="1" destOrd="0" presId="urn:microsoft.com/office/officeart/2005/8/layout/hProcess6"/>
    <dgm:cxn modelId="{A96EB809-F09C-4B7E-B34A-647D1DEEDB53}" type="presParOf" srcId="{255D65AC-60DA-431F-ABB3-2C27A9F8D6A0}" destId="{2AC3A0EC-91BC-4520-9225-D5CBBC976340}" srcOrd="2" destOrd="0" presId="urn:microsoft.com/office/officeart/2005/8/layout/hProcess6"/>
    <dgm:cxn modelId="{DCACFB1A-37F9-4498-A024-382EDFA93752}" type="presParOf" srcId="{255D65AC-60DA-431F-ABB3-2C27A9F8D6A0}" destId="{61A263AA-B28F-47B8-8D31-56F9712F0EA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09891-575A-48E3-8C3D-922B9B9DBC3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29975D10-33AF-4272-BC18-C1F2B9EA455C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gm:t>
    </dgm:pt>
    <dgm:pt modelId="{C5A4DB5E-3658-4397-BD09-51D9DF4B0E6A}" type="par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73E4D80B-0542-4A88-8C90-3EF4FE1346D3}" type="sib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13118761-6D15-42C8-AE1B-06722246333A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Review</a:t>
          </a:r>
        </a:p>
      </dgm:t>
    </dgm:pt>
    <dgm:pt modelId="{C36758FE-44F7-40EE-A427-F69588C7A379}" type="par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92E5AFE-B30D-471C-A610-7FC9624FA798}" type="sib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D9F4068-49F3-40E3-9E87-C4AC520AC754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Shortlist</a:t>
          </a:r>
        </a:p>
      </dgm:t>
    </dgm:pt>
    <dgm:pt modelId="{0B9D69D7-DC47-4BDF-BA8A-913F73D8A587}" type="par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5D32867-FA68-464F-B406-4C24DA2DAFF5}" type="sib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FDF90E7-6D6C-4192-A71F-3F20E5A457E8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Interview</a:t>
          </a:r>
        </a:p>
      </dgm:t>
    </dgm:pt>
    <dgm:pt modelId="{97B05680-A504-4B46-A4DC-50F3E3FB73D5}" type="par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E6C2CC1-4B64-479C-AC98-60802583C994}" type="sib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A2A8EF83-152F-48E0-BACF-FE38EBB71A9A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Rank</a:t>
          </a:r>
        </a:p>
      </dgm:t>
    </dgm:pt>
    <dgm:pt modelId="{2D63FE92-4A8F-45A0-82AE-A9DC56DB627D}" type="par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51D7CCD9-C31F-4149-B0A2-5B8A83046179}" type="sib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6446D4EE-E6D8-48CA-BD0C-D5437A8291EC}" type="pres">
      <dgm:prSet presAssocID="{89A09891-575A-48E3-8C3D-922B9B9DBC36}" presName="rootnode" presStyleCnt="0">
        <dgm:presLayoutVars>
          <dgm:chMax/>
          <dgm:chPref/>
          <dgm:dir/>
          <dgm:animLvl val="lvl"/>
        </dgm:presLayoutVars>
      </dgm:prSet>
      <dgm:spPr/>
    </dgm:pt>
    <dgm:pt modelId="{AF06ED05-229E-42F7-B9E4-0D7866EC3FBB}" type="pres">
      <dgm:prSet presAssocID="{29975D10-33AF-4272-BC18-C1F2B9EA455C}" presName="composite" presStyleCnt="0"/>
      <dgm:spPr/>
    </dgm:pt>
    <dgm:pt modelId="{B0192EEA-101A-469C-A584-0590DF0C62E8}" type="pres">
      <dgm:prSet presAssocID="{29975D10-33AF-4272-BC18-C1F2B9EA455C}" presName="LShape" presStyleLbl="alignNode1" presStyleIdx="0" presStyleCnt="9"/>
      <dgm:spPr/>
    </dgm:pt>
    <dgm:pt modelId="{FA519567-FE43-4CE3-BE3D-87531866F10A}" type="pres">
      <dgm:prSet presAssocID="{29975D10-33AF-4272-BC18-C1F2B9EA455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B7885CF-316C-4246-9EE4-97AC754E5AAE}" type="pres">
      <dgm:prSet presAssocID="{29975D10-33AF-4272-BC18-C1F2B9EA455C}" presName="Triangle" presStyleLbl="alignNode1" presStyleIdx="1" presStyleCnt="9"/>
      <dgm:spPr>
        <a:noFill/>
        <a:ln>
          <a:noFill/>
        </a:ln>
      </dgm:spPr>
    </dgm:pt>
    <dgm:pt modelId="{76C14488-9D00-4C92-B758-082150B9461B}" type="pres">
      <dgm:prSet presAssocID="{73E4D80B-0542-4A88-8C90-3EF4FE1346D3}" presName="sibTrans" presStyleCnt="0"/>
      <dgm:spPr/>
    </dgm:pt>
    <dgm:pt modelId="{5A43D015-0149-4C7F-B2B0-1E22BEBC4C67}" type="pres">
      <dgm:prSet presAssocID="{73E4D80B-0542-4A88-8C90-3EF4FE1346D3}" presName="space" presStyleCnt="0"/>
      <dgm:spPr/>
    </dgm:pt>
    <dgm:pt modelId="{FDCAB88C-ABB2-477D-86E9-6466F3101A93}" type="pres">
      <dgm:prSet presAssocID="{13118761-6D15-42C8-AE1B-06722246333A}" presName="composite" presStyleCnt="0"/>
      <dgm:spPr/>
    </dgm:pt>
    <dgm:pt modelId="{912CFBD4-8BDD-4A97-B6BC-74BDEEAAED3B}" type="pres">
      <dgm:prSet presAssocID="{13118761-6D15-42C8-AE1B-06722246333A}" presName="LShape" presStyleLbl="alignNode1" presStyleIdx="2" presStyleCnt="9"/>
      <dgm:spPr>
        <a:solidFill>
          <a:srgbClr val="0D7BC2"/>
        </a:solidFill>
        <a:ln>
          <a:noFill/>
        </a:ln>
      </dgm:spPr>
    </dgm:pt>
    <dgm:pt modelId="{F0B4DCEE-71D1-4051-8606-0860506488D6}" type="pres">
      <dgm:prSet presAssocID="{13118761-6D15-42C8-AE1B-06722246333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42DB423-4C1B-41F2-96D8-0B9B9345BFF5}" type="pres">
      <dgm:prSet presAssocID="{13118761-6D15-42C8-AE1B-06722246333A}" presName="Triangle" presStyleLbl="alignNode1" presStyleIdx="3" presStyleCnt="9"/>
      <dgm:spPr>
        <a:solidFill>
          <a:srgbClr val="0D7BC2"/>
        </a:solidFill>
        <a:ln>
          <a:noFill/>
        </a:ln>
      </dgm:spPr>
    </dgm:pt>
    <dgm:pt modelId="{081B7884-491F-43A3-9F6A-9D28693848C3}" type="pres">
      <dgm:prSet presAssocID="{392E5AFE-B30D-471C-A610-7FC9624FA798}" presName="sibTrans" presStyleCnt="0"/>
      <dgm:spPr/>
    </dgm:pt>
    <dgm:pt modelId="{ABA57065-40BD-4D40-8F88-AD102187CCE1}" type="pres">
      <dgm:prSet presAssocID="{392E5AFE-B30D-471C-A610-7FC9624FA798}" presName="space" presStyleCnt="0"/>
      <dgm:spPr/>
    </dgm:pt>
    <dgm:pt modelId="{FCAD0027-CBC7-40AF-BCD7-1106F90593BA}" type="pres">
      <dgm:prSet presAssocID="{4D9F4068-49F3-40E3-9E87-C4AC520AC754}" presName="composite" presStyleCnt="0"/>
      <dgm:spPr/>
    </dgm:pt>
    <dgm:pt modelId="{F4C2E17C-7891-46CA-B68E-4AD19B66BD45}" type="pres">
      <dgm:prSet presAssocID="{4D9F4068-49F3-40E3-9E87-C4AC520AC754}" presName="LShape" presStyleLbl="alignNode1" presStyleIdx="4" presStyleCnt="9"/>
      <dgm:spPr>
        <a:solidFill>
          <a:srgbClr val="0D7BC2"/>
        </a:solidFill>
        <a:ln>
          <a:noFill/>
        </a:ln>
      </dgm:spPr>
    </dgm:pt>
    <dgm:pt modelId="{BC1C4D1F-32AC-40B6-BE44-DEB98C0F4EA2}" type="pres">
      <dgm:prSet presAssocID="{4D9F4068-49F3-40E3-9E87-C4AC520AC75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41AB4B8-983B-4A00-9F90-4A9E000E5EAD}" type="pres">
      <dgm:prSet presAssocID="{4D9F4068-49F3-40E3-9E87-C4AC520AC754}" presName="Triangle" presStyleLbl="alignNode1" presStyleIdx="5" presStyleCnt="9"/>
      <dgm:spPr>
        <a:solidFill>
          <a:srgbClr val="0D7BC2"/>
        </a:solidFill>
        <a:ln>
          <a:noFill/>
        </a:ln>
      </dgm:spPr>
    </dgm:pt>
    <dgm:pt modelId="{FF07BEA7-CB41-458F-A53F-7A74B280B32F}" type="pres">
      <dgm:prSet presAssocID="{45D32867-FA68-464F-B406-4C24DA2DAFF5}" presName="sibTrans" presStyleCnt="0"/>
      <dgm:spPr/>
    </dgm:pt>
    <dgm:pt modelId="{BB10F904-26D5-4C37-9576-CE4289D7D732}" type="pres">
      <dgm:prSet presAssocID="{45D32867-FA68-464F-B406-4C24DA2DAFF5}" presName="space" presStyleCnt="0"/>
      <dgm:spPr/>
    </dgm:pt>
    <dgm:pt modelId="{A968EADD-9CBA-4DA5-A951-6EF2B41958A0}" type="pres">
      <dgm:prSet presAssocID="{3FDF90E7-6D6C-4192-A71F-3F20E5A457E8}" presName="composite" presStyleCnt="0"/>
      <dgm:spPr/>
    </dgm:pt>
    <dgm:pt modelId="{99967E28-6912-4168-A84D-CF804A8DC3A8}" type="pres">
      <dgm:prSet presAssocID="{3FDF90E7-6D6C-4192-A71F-3F20E5A457E8}" presName="LShape" presStyleLbl="alignNode1" presStyleIdx="6" presStyleCnt="9"/>
      <dgm:spPr>
        <a:solidFill>
          <a:srgbClr val="0D7BC2"/>
        </a:solidFill>
        <a:ln>
          <a:noFill/>
        </a:ln>
      </dgm:spPr>
    </dgm:pt>
    <dgm:pt modelId="{64BE8980-B35B-4033-9EA2-3FAF5FF91D89}" type="pres">
      <dgm:prSet presAssocID="{3FDF90E7-6D6C-4192-A71F-3F20E5A457E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16EB71F-F210-4997-BC15-B24384C99D00}" type="pres">
      <dgm:prSet presAssocID="{3FDF90E7-6D6C-4192-A71F-3F20E5A457E8}" presName="Triangle" presStyleLbl="alignNode1" presStyleIdx="7" presStyleCnt="9"/>
      <dgm:spPr>
        <a:solidFill>
          <a:srgbClr val="0D7BC2"/>
        </a:solidFill>
        <a:ln>
          <a:noFill/>
        </a:ln>
      </dgm:spPr>
    </dgm:pt>
    <dgm:pt modelId="{75FC4D3A-E8DA-4508-940B-DA4A6F3FCC04}" type="pres">
      <dgm:prSet presAssocID="{3E6C2CC1-4B64-479C-AC98-60802583C994}" presName="sibTrans" presStyleCnt="0"/>
      <dgm:spPr/>
    </dgm:pt>
    <dgm:pt modelId="{8C7E88B0-F627-4828-BE47-091B85B30ECE}" type="pres">
      <dgm:prSet presAssocID="{3E6C2CC1-4B64-479C-AC98-60802583C994}" presName="space" presStyleCnt="0"/>
      <dgm:spPr/>
    </dgm:pt>
    <dgm:pt modelId="{05167753-5DF7-4614-8576-796C850F24E1}" type="pres">
      <dgm:prSet presAssocID="{A2A8EF83-152F-48E0-BACF-FE38EBB71A9A}" presName="composite" presStyleCnt="0"/>
      <dgm:spPr/>
    </dgm:pt>
    <dgm:pt modelId="{E2236068-0D85-4DBD-8D2E-EB5FCAAF6CBA}" type="pres">
      <dgm:prSet presAssocID="{A2A8EF83-152F-48E0-BACF-FE38EBB71A9A}" presName="LShape" presStyleLbl="alignNode1" presStyleIdx="8" presStyleCnt="9"/>
      <dgm:spPr>
        <a:solidFill>
          <a:srgbClr val="0D7BC2"/>
        </a:solidFill>
        <a:ln>
          <a:noFill/>
        </a:ln>
      </dgm:spPr>
    </dgm:pt>
    <dgm:pt modelId="{69ED3A85-10B5-4AD9-BEE5-D178A2115132}" type="pres">
      <dgm:prSet presAssocID="{A2A8EF83-152F-48E0-BACF-FE38EBB71A9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CA2DE0C-1A30-487A-BFC9-BDB4AE312B92}" type="presOf" srcId="{4D9F4068-49F3-40E3-9E87-C4AC520AC754}" destId="{BC1C4D1F-32AC-40B6-BE44-DEB98C0F4EA2}" srcOrd="0" destOrd="0" presId="urn:microsoft.com/office/officeart/2009/3/layout/StepUpProcess"/>
    <dgm:cxn modelId="{A175E313-CEB3-4455-B2E8-70A88E4EF84F}" srcId="{89A09891-575A-48E3-8C3D-922B9B9DBC36}" destId="{A2A8EF83-152F-48E0-BACF-FE38EBB71A9A}" srcOrd="4" destOrd="0" parTransId="{2D63FE92-4A8F-45A0-82AE-A9DC56DB627D}" sibTransId="{51D7CCD9-C31F-4149-B0A2-5B8A83046179}"/>
    <dgm:cxn modelId="{5D8AA542-4955-473E-8ABD-E5D250FDC9A0}" srcId="{89A09891-575A-48E3-8C3D-922B9B9DBC36}" destId="{4D9F4068-49F3-40E3-9E87-C4AC520AC754}" srcOrd="2" destOrd="0" parTransId="{0B9D69D7-DC47-4BDF-BA8A-913F73D8A587}" sibTransId="{45D32867-FA68-464F-B406-4C24DA2DAFF5}"/>
    <dgm:cxn modelId="{2891E343-F0E8-43A1-BFD9-C05569BFC595}" type="presOf" srcId="{89A09891-575A-48E3-8C3D-922B9B9DBC36}" destId="{6446D4EE-E6D8-48CA-BD0C-D5437A8291EC}" srcOrd="0" destOrd="0" presId="urn:microsoft.com/office/officeart/2009/3/layout/StepUpProcess"/>
    <dgm:cxn modelId="{D095FB43-156F-4EF2-B2A4-69AF2CFE1FC5}" srcId="{89A09891-575A-48E3-8C3D-922B9B9DBC36}" destId="{13118761-6D15-42C8-AE1B-06722246333A}" srcOrd="1" destOrd="0" parTransId="{C36758FE-44F7-40EE-A427-F69588C7A379}" sibTransId="{392E5AFE-B30D-471C-A610-7FC9624FA798}"/>
    <dgm:cxn modelId="{72B1AF75-DE87-4CB1-9ACC-E6EF3A45C045}" type="presOf" srcId="{29975D10-33AF-4272-BC18-C1F2B9EA455C}" destId="{FA519567-FE43-4CE3-BE3D-87531866F10A}" srcOrd="0" destOrd="0" presId="urn:microsoft.com/office/officeart/2009/3/layout/StepUpProcess"/>
    <dgm:cxn modelId="{22A0749E-319B-4A8D-9F38-428568A56F8F}" type="presOf" srcId="{3FDF90E7-6D6C-4192-A71F-3F20E5A457E8}" destId="{64BE8980-B35B-4033-9EA2-3FAF5FF91D89}" srcOrd="0" destOrd="0" presId="urn:microsoft.com/office/officeart/2009/3/layout/StepUpProcess"/>
    <dgm:cxn modelId="{D1B6D0A0-5A83-4AFD-8CA5-0EAD32CA06A3}" type="presOf" srcId="{A2A8EF83-152F-48E0-BACF-FE38EBB71A9A}" destId="{69ED3A85-10B5-4AD9-BEE5-D178A2115132}" srcOrd="0" destOrd="0" presId="urn:microsoft.com/office/officeart/2009/3/layout/StepUpProcess"/>
    <dgm:cxn modelId="{8CFF03B2-9028-4506-8DAD-8AC38890E59B}" srcId="{89A09891-575A-48E3-8C3D-922B9B9DBC36}" destId="{29975D10-33AF-4272-BC18-C1F2B9EA455C}" srcOrd="0" destOrd="0" parTransId="{C5A4DB5E-3658-4397-BD09-51D9DF4B0E6A}" sibTransId="{73E4D80B-0542-4A88-8C90-3EF4FE1346D3}"/>
    <dgm:cxn modelId="{D02752BC-E20C-4009-9A6B-9E70AC3DE3C4}" type="presOf" srcId="{13118761-6D15-42C8-AE1B-06722246333A}" destId="{F0B4DCEE-71D1-4051-8606-0860506488D6}" srcOrd="0" destOrd="0" presId="urn:microsoft.com/office/officeart/2009/3/layout/StepUpProcess"/>
    <dgm:cxn modelId="{60661AD2-9A91-48C8-94CD-47EBF675E3C8}" srcId="{89A09891-575A-48E3-8C3D-922B9B9DBC36}" destId="{3FDF90E7-6D6C-4192-A71F-3F20E5A457E8}" srcOrd="3" destOrd="0" parTransId="{97B05680-A504-4B46-A4DC-50F3E3FB73D5}" sibTransId="{3E6C2CC1-4B64-479C-AC98-60802583C994}"/>
    <dgm:cxn modelId="{A54E8451-6C90-4C75-8776-7FFB65747B47}" type="presParOf" srcId="{6446D4EE-E6D8-48CA-BD0C-D5437A8291EC}" destId="{AF06ED05-229E-42F7-B9E4-0D7866EC3FBB}" srcOrd="0" destOrd="0" presId="urn:microsoft.com/office/officeart/2009/3/layout/StepUpProcess"/>
    <dgm:cxn modelId="{218A75C4-6040-463D-9CEB-2873603CA0E0}" type="presParOf" srcId="{AF06ED05-229E-42F7-B9E4-0D7866EC3FBB}" destId="{B0192EEA-101A-469C-A584-0590DF0C62E8}" srcOrd="0" destOrd="0" presId="urn:microsoft.com/office/officeart/2009/3/layout/StepUpProcess"/>
    <dgm:cxn modelId="{D3855A15-D7C2-4F7B-B4F3-11606CA49099}" type="presParOf" srcId="{AF06ED05-229E-42F7-B9E4-0D7866EC3FBB}" destId="{FA519567-FE43-4CE3-BE3D-87531866F10A}" srcOrd="1" destOrd="0" presId="urn:microsoft.com/office/officeart/2009/3/layout/StepUpProcess"/>
    <dgm:cxn modelId="{3E109E41-B29F-4151-BD41-EE71FF726BE2}" type="presParOf" srcId="{AF06ED05-229E-42F7-B9E4-0D7866EC3FBB}" destId="{6B7885CF-316C-4246-9EE4-97AC754E5AAE}" srcOrd="2" destOrd="0" presId="urn:microsoft.com/office/officeart/2009/3/layout/StepUpProcess"/>
    <dgm:cxn modelId="{C98D9FA9-A251-46CF-9E09-1B09D2A686BA}" type="presParOf" srcId="{6446D4EE-E6D8-48CA-BD0C-D5437A8291EC}" destId="{76C14488-9D00-4C92-B758-082150B9461B}" srcOrd="1" destOrd="0" presId="urn:microsoft.com/office/officeart/2009/3/layout/StepUpProcess"/>
    <dgm:cxn modelId="{EC37C083-2C6D-4B29-87D1-9720E3053114}" type="presParOf" srcId="{76C14488-9D00-4C92-B758-082150B9461B}" destId="{5A43D015-0149-4C7F-B2B0-1E22BEBC4C67}" srcOrd="0" destOrd="0" presId="urn:microsoft.com/office/officeart/2009/3/layout/StepUpProcess"/>
    <dgm:cxn modelId="{E1B40B39-9ADB-480D-9960-B2F619F83462}" type="presParOf" srcId="{6446D4EE-E6D8-48CA-BD0C-D5437A8291EC}" destId="{FDCAB88C-ABB2-477D-86E9-6466F3101A93}" srcOrd="2" destOrd="0" presId="urn:microsoft.com/office/officeart/2009/3/layout/StepUpProcess"/>
    <dgm:cxn modelId="{E6726A45-6815-4C5C-B189-C86360085493}" type="presParOf" srcId="{FDCAB88C-ABB2-477D-86E9-6466F3101A93}" destId="{912CFBD4-8BDD-4A97-B6BC-74BDEEAAED3B}" srcOrd="0" destOrd="0" presId="urn:microsoft.com/office/officeart/2009/3/layout/StepUpProcess"/>
    <dgm:cxn modelId="{298FD667-7896-46A9-862C-A6F3231FD4DD}" type="presParOf" srcId="{FDCAB88C-ABB2-477D-86E9-6466F3101A93}" destId="{F0B4DCEE-71D1-4051-8606-0860506488D6}" srcOrd="1" destOrd="0" presId="urn:microsoft.com/office/officeart/2009/3/layout/StepUpProcess"/>
    <dgm:cxn modelId="{55BFB142-74BB-46FC-9851-7DA959C10083}" type="presParOf" srcId="{FDCAB88C-ABB2-477D-86E9-6466F3101A93}" destId="{D42DB423-4C1B-41F2-96D8-0B9B9345BFF5}" srcOrd="2" destOrd="0" presId="urn:microsoft.com/office/officeart/2009/3/layout/StepUpProcess"/>
    <dgm:cxn modelId="{3A4078AE-7508-44BA-A8D2-6005AFCD02AF}" type="presParOf" srcId="{6446D4EE-E6D8-48CA-BD0C-D5437A8291EC}" destId="{081B7884-491F-43A3-9F6A-9D28693848C3}" srcOrd="3" destOrd="0" presId="urn:microsoft.com/office/officeart/2009/3/layout/StepUpProcess"/>
    <dgm:cxn modelId="{23EDA22F-5210-419D-93B4-D53509BBC4BD}" type="presParOf" srcId="{081B7884-491F-43A3-9F6A-9D28693848C3}" destId="{ABA57065-40BD-4D40-8F88-AD102187CCE1}" srcOrd="0" destOrd="0" presId="urn:microsoft.com/office/officeart/2009/3/layout/StepUpProcess"/>
    <dgm:cxn modelId="{7BDB35D7-7BE3-4017-B881-120595CFFD93}" type="presParOf" srcId="{6446D4EE-E6D8-48CA-BD0C-D5437A8291EC}" destId="{FCAD0027-CBC7-40AF-BCD7-1106F90593BA}" srcOrd="4" destOrd="0" presId="urn:microsoft.com/office/officeart/2009/3/layout/StepUpProcess"/>
    <dgm:cxn modelId="{DD7F47A5-3952-4455-9898-FAA669CCCDBD}" type="presParOf" srcId="{FCAD0027-CBC7-40AF-BCD7-1106F90593BA}" destId="{F4C2E17C-7891-46CA-B68E-4AD19B66BD45}" srcOrd="0" destOrd="0" presId="urn:microsoft.com/office/officeart/2009/3/layout/StepUpProcess"/>
    <dgm:cxn modelId="{B7A9E968-B0BA-45BA-AC63-B60D0228B15A}" type="presParOf" srcId="{FCAD0027-CBC7-40AF-BCD7-1106F90593BA}" destId="{BC1C4D1F-32AC-40B6-BE44-DEB98C0F4EA2}" srcOrd="1" destOrd="0" presId="urn:microsoft.com/office/officeart/2009/3/layout/StepUpProcess"/>
    <dgm:cxn modelId="{6CBA35D6-B4FC-40C6-AE6B-10938B0D1C7C}" type="presParOf" srcId="{FCAD0027-CBC7-40AF-BCD7-1106F90593BA}" destId="{641AB4B8-983B-4A00-9F90-4A9E000E5EAD}" srcOrd="2" destOrd="0" presId="urn:microsoft.com/office/officeart/2009/3/layout/StepUpProcess"/>
    <dgm:cxn modelId="{4150870A-A8D3-40A4-99FF-F40F44CCB1DA}" type="presParOf" srcId="{6446D4EE-E6D8-48CA-BD0C-D5437A8291EC}" destId="{FF07BEA7-CB41-458F-A53F-7A74B280B32F}" srcOrd="5" destOrd="0" presId="urn:microsoft.com/office/officeart/2009/3/layout/StepUpProcess"/>
    <dgm:cxn modelId="{E3952EF5-411F-4002-BE5A-F5C1E2517EF8}" type="presParOf" srcId="{FF07BEA7-CB41-458F-A53F-7A74B280B32F}" destId="{BB10F904-26D5-4C37-9576-CE4289D7D732}" srcOrd="0" destOrd="0" presId="urn:microsoft.com/office/officeart/2009/3/layout/StepUpProcess"/>
    <dgm:cxn modelId="{7993370A-545F-4595-94E0-3A6D942E15A8}" type="presParOf" srcId="{6446D4EE-E6D8-48CA-BD0C-D5437A8291EC}" destId="{A968EADD-9CBA-4DA5-A951-6EF2B41958A0}" srcOrd="6" destOrd="0" presId="urn:microsoft.com/office/officeart/2009/3/layout/StepUpProcess"/>
    <dgm:cxn modelId="{343139C5-8028-4647-8DB1-88F2D8A0771F}" type="presParOf" srcId="{A968EADD-9CBA-4DA5-A951-6EF2B41958A0}" destId="{99967E28-6912-4168-A84D-CF804A8DC3A8}" srcOrd="0" destOrd="0" presId="urn:microsoft.com/office/officeart/2009/3/layout/StepUpProcess"/>
    <dgm:cxn modelId="{425CD1B5-112A-4990-890D-E66BB0E6E1E8}" type="presParOf" srcId="{A968EADD-9CBA-4DA5-A951-6EF2B41958A0}" destId="{64BE8980-B35B-4033-9EA2-3FAF5FF91D89}" srcOrd="1" destOrd="0" presId="urn:microsoft.com/office/officeart/2009/3/layout/StepUpProcess"/>
    <dgm:cxn modelId="{9BB095F4-AA4F-4360-98B7-E056107B444E}" type="presParOf" srcId="{A968EADD-9CBA-4DA5-A951-6EF2B41958A0}" destId="{616EB71F-F210-4997-BC15-B24384C99D00}" srcOrd="2" destOrd="0" presId="urn:microsoft.com/office/officeart/2009/3/layout/StepUpProcess"/>
    <dgm:cxn modelId="{449B8806-2640-4EE0-B086-1E884ACEEAC0}" type="presParOf" srcId="{6446D4EE-E6D8-48CA-BD0C-D5437A8291EC}" destId="{75FC4D3A-E8DA-4508-940B-DA4A6F3FCC04}" srcOrd="7" destOrd="0" presId="urn:microsoft.com/office/officeart/2009/3/layout/StepUpProcess"/>
    <dgm:cxn modelId="{AD2A3BED-0DF3-4A25-AC01-3BB2C8EA9F26}" type="presParOf" srcId="{75FC4D3A-E8DA-4508-940B-DA4A6F3FCC04}" destId="{8C7E88B0-F627-4828-BE47-091B85B30ECE}" srcOrd="0" destOrd="0" presId="urn:microsoft.com/office/officeart/2009/3/layout/StepUpProcess"/>
    <dgm:cxn modelId="{39218A19-BD5A-4C56-A240-7EB10E527D04}" type="presParOf" srcId="{6446D4EE-E6D8-48CA-BD0C-D5437A8291EC}" destId="{05167753-5DF7-4614-8576-796C850F24E1}" srcOrd="8" destOrd="0" presId="urn:microsoft.com/office/officeart/2009/3/layout/StepUpProcess"/>
    <dgm:cxn modelId="{B9173BFF-103E-40A2-8741-89695CD4798E}" type="presParOf" srcId="{05167753-5DF7-4614-8576-796C850F24E1}" destId="{E2236068-0D85-4DBD-8D2E-EB5FCAAF6CBA}" srcOrd="0" destOrd="0" presId="urn:microsoft.com/office/officeart/2009/3/layout/StepUpProcess"/>
    <dgm:cxn modelId="{A66AB2A6-6AE1-463E-8E36-084D9BC4C59B}" type="presParOf" srcId="{05167753-5DF7-4614-8576-796C850F24E1}" destId="{69ED3A85-10B5-4AD9-BEE5-D178A211513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09891-575A-48E3-8C3D-922B9B9DBC3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29975D10-33AF-4272-BC18-C1F2B9EA455C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gm:t>
    </dgm:pt>
    <dgm:pt modelId="{C5A4DB5E-3658-4397-BD09-51D9DF4B0E6A}" type="par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73E4D80B-0542-4A88-8C90-3EF4FE1346D3}" type="sib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13118761-6D15-42C8-AE1B-06722246333A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Review</a:t>
          </a:r>
        </a:p>
      </dgm:t>
    </dgm:pt>
    <dgm:pt modelId="{C36758FE-44F7-40EE-A427-F69588C7A379}" type="par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92E5AFE-B30D-471C-A610-7FC9624FA798}" type="sib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D9F4068-49F3-40E3-9E87-C4AC520AC754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Shortlist</a:t>
          </a:r>
        </a:p>
      </dgm:t>
    </dgm:pt>
    <dgm:pt modelId="{0B9D69D7-DC47-4BDF-BA8A-913F73D8A587}" type="par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5D32867-FA68-464F-B406-4C24DA2DAFF5}" type="sib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FDF90E7-6D6C-4192-A71F-3F20E5A457E8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Interview</a:t>
          </a:r>
        </a:p>
      </dgm:t>
    </dgm:pt>
    <dgm:pt modelId="{97B05680-A504-4B46-A4DC-50F3E3FB73D5}" type="par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E6C2CC1-4B64-479C-AC98-60802583C994}" type="sib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A2A8EF83-152F-48E0-BACF-FE38EBB71A9A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Rank</a:t>
          </a:r>
        </a:p>
      </dgm:t>
    </dgm:pt>
    <dgm:pt modelId="{2D63FE92-4A8F-45A0-82AE-A9DC56DB627D}" type="par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51D7CCD9-C31F-4149-B0A2-5B8A83046179}" type="sib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6446D4EE-E6D8-48CA-BD0C-D5437A8291EC}" type="pres">
      <dgm:prSet presAssocID="{89A09891-575A-48E3-8C3D-922B9B9DBC36}" presName="rootnode" presStyleCnt="0">
        <dgm:presLayoutVars>
          <dgm:chMax/>
          <dgm:chPref/>
          <dgm:dir/>
          <dgm:animLvl val="lvl"/>
        </dgm:presLayoutVars>
      </dgm:prSet>
      <dgm:spPr/>
    </dgm:pt>
    <dgm:pt modelId="{AF06ED05-229E-42F7-B9E4-0D7866EC3FBB}" type="pres">
      <dgm:prSet presAssocID="{29975D10-33AF-4272-BC18-C1F2B9EA455C}" presName="composite" presStyleCnt="0"/>
      <dgm:spPr/>
    </dgm:pt>
    <dgm:pt modelId="{B0192EEA-101A-469C-A584-0590DF0C62E8}" type="pres">
      <dgm:prSet presAssocID="{29975D10-33AF-4272-BC18-C1F2B9EA455C}" presName="LShape" presStyleLbl="alignNode1" presStyleIdx="0" presStyleCnt="9"/>
      <dgm:spPr/>
    </dgm:pt>
    <dgm:pt modelId="{FA519567-FE43-4CE3-BE3D-87531866F10A}" type="pres">
      <dgm:prSet presAssocID="{29975D10-33AF-4272-BC18-C1F2B9EA455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B7885CF-316C-4246-9EE4-97AC754E5AAE}" type="pres">
      <dgm:prSet presAssocID="{29975D10-33AF-4272-BC18-C1F2B9EA455C}" presName="Triangle" presStyleLbl="alignNode1" presStyleIdx="1" presStyleCnt="9"/>
      <dgm:spPr>
        <a:noFill/>
        <a:ln>
          <a:noFill/>
        </a:ln>
      </dgm:spPr>
    </dgm:pt>
    <dgm:pt modelId="{76C14488-9D00-4C92-B758-082150B9461B}" type="pres">
      <dgm:prSet presAssocID="{73E4D80B-0542-4A88-8C90-3EF4FE1346D3}" presName="sibTrans" presStyleCnt="0"/>
      <dgm:spPr/>
    </dgm:pt>
    <dgm:pt modelId="{5A43D015-0149-4C7F-B2B0-1E22BEBC4C67}" type="pres">
      <dgm:prSet presAssocID="{73E4D80B-0542-4A88-8C90-3EF4FE1346D3}" presName="space" presStyleCnt="0"/>
      <dgm:spPr/>
    </dgm:pt>
    <dgm:pt modelId="{FDCAB88C-ABB2-477D-86E9-6466F3101A93}" type="pres">
      <dgm:prSet presAssocID="{13118761-6D15-42C8-AE1B-06722246333A}" presName="composite" presStyleCnt="0"/>
      <dgm:spPr/>
    </dgm:pt>
    <dgm:pt modelId="{912CFBD4-8BDD-4A97-B6BC-74BDEEAAED3B}" type="pres">
      <dgm:prSet presAssocID="{13118761-6D15-42C8-AE1B-06722246333A}" presName="LShape" presStyleLbl="alignNode1" presStyleIdx="2" presStyleCnt="9"/>
      <dgm:spPr>
        <a:solidFill>
          <a:srgbClr val="54CCCD"/>
        </a:solidFill>
        <a:ln>
          <a:noFill/>
        </a:ln>
      </dgm:spPr>
    </dgm:pt>
    <dgm:pt modelId="{F0B4DCEE-71D1-4051-8606-0860506488D6}" type="pres">
      <dgm:prSet presAssocID="{13118761-6D15-42C8-AE1B-06722246333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42DB423-4C1B-41F2-96D8-0B9B9345BFF5}" type="pres">
      <dgm:prSet presAssocID="{13118761-6D15-42C8-AE1B-06722246333A}" presName="Triangle" presStyleLbl="alignNode1" presStyleIdx="3" presStyleCnt="9"/>
      <dgm:spPr>
        <a:solidFill>
          <a:srgbClr val="0D7BC2"/>
        </a:solidFill>
        <a:ln>
          <a:noFill/>
        </a:ln>
      </dgm:spPr>
    </dgm:pt>
    <dgm:pt modelId="{081B7884-491F-43A3-9F6A-9D28693848C3}" type="pres">
      <dgm:prSet presAssocID="{392E5AFE-B30D-471C-A610-7FC9624FA798}" presName="sibTrans" presStyleCnt="0"/>
      <dgm:spPr/>
    </dgm:pt>
    <dgm:pt modelId="{ABA57065-40BD-4D40-8F88-AD102187CCE1}" type="pres">
      <dgm:prSet presAssocID="{392E5AFE-B30D-471C-A610-7FC9624FA798}" presName="space" presStyleCnt="0"/>
      <dgm:spPr/>
    </dgm:pt>
    <dgm:pt modelId="{FCAD0027-CBC7-40AF-BCD7-1106F90593BA}" type="pres">
      <dgm:prSet presAssocID="{4D9F4068-49F3-40E3-9E87-C4AC520AC754}" presName="composite" presStyleCnt="0"/>
      <dgm:spPr/>
    </dgm:pt>
    <dgm:pt modelId="{F4C2E17C-7891-46CA-B68E-4AD19B66BD45}" type="pres">
      <dgm:prSet presAssocID="{4D9F4068-49F3-40E3-9E87-C4AC520AC754}" presName="LShape" presStyleLbl="alignNode1" presStyleIdx="4" presStyleCnt="9"/>
      <dgm:spPr>
        <a:solidFill>
          <a:srgbClr val="0D7BC2"/>
        </a:solidFill>
        <a:ln>
          <a:noFill/>
        </a:ln>
      </dgm:spPr>
    </dgm:pt>
    <dgm:pt modelId="{BC1C4D1F-32AC-40B6-BE44-DEB98C0F4EA2}" type="pres">
      <dgm:prSet presAssocID="{4D9F4068-49F3-40E3-9E87-C4AC520AC75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41AB4B8-983B-4A00-9F90-4A9E000E5EAD}" type="pres">
      <dgm:prSet presAssocID="{4D9F4068-49F3-40E3-9E87-C4AC520AC754}" presName="Triangle" presStyleLbl="alignNode1" presStyleIdx="5" presStyleCnt="9"/>
      <dgm:spPr>
        <a:solidFill>
          <a:srgbClr val="0D7BC2"/>
        </a:solidFill>
        <a:ln>
          <a:noFill/>
        </a:ln>
      </dgm:spPr>
    </dgm:pt>
    <dgm:pt modelId="{FF07BEA7-CB41-458F-A53F-7A74B280B32F}" type="pres">
      <dgm:prSet presAssocID="{45D32867-FA68-464F-B406-4C24DA2DAFF5}" presName="sibTrans" presStyleCnt="0"/>
      <dgm:spPr/>
    </dgm:pt>
    <dgm:pt modelId="{BB10F904-26D5-4C37-9576-CE4289D7D732}" type="pres">
      <dgm:prSet presAssocID="{45D32867-FA68-464F-B406-4C24DA2DAFF5}" presName="space" presStyleCnt="0"/>
      <dgm:spPr/>
    </dgm:pt>
    <dgm:pt modelId="{A968EADD-9CBA-4DA5-A951-6EF2B41958A0}" type="pres">
      <dgm:prSet presAssocID="{3FDF90E7-6D6C-4192-A71F-3F20E5A457E8}" presName="composite" presStyleCnt="0"/>
      <dgm:spPr/>
    </dgm:pt>
    <dgm:pt modelId="{99967E28-6912-4168-A84D-CF804A8DC3A8}" type="pres">
      <dgm:prSet presAssocID="{3FDF90E7-6D6C-4192-A71F-3F20E5A457E8}" presName="LShape" presStyleLbl="alignNode1" presStyleIdx="6" presStyleCnt="9"/>
      <dgm:spPr>
        <a:solidFill>
          <a:srgbClr val="0D7BC2"/>
        </a:solidFill>
        <a:ln>
          <a:noFill/>
        </a:ln>
      </dgm:spPr>
    </dgm:pt>
    <dgm:pt modelId="{64BE8980-B35B-4033-9EA2-3FAF5FF91D89}" type="pres">
      <dgm:prSet presAssocID="{3FDF90E7-6D6C-4192-A71F-3F20E5A457E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16EB71F-F210-4997-BC15-B24384C99D00}" type="pres">
      <dgm:prSet presAssocID="{3FDF90E7-6D6C-4192-A71F-3F20E5A457E8}" presName="Triangle" presStyleLbl="alignNode1" presStyleIdx="7" presStyleCnt="9"/>
      <dgm:spPr>
        <a:solidFill>
          <a:srgbClr val="0D7BC2"/>
        </a:solidFill>
        <a:ln>
          <a:noFill/>
        </a:ln>
      </dgm:spPr>
    </dgm:pt>
    <dgm:pt modelId="{75FC4D3A-E8DA-4508-940B-DA4A6F3FCC04}" type="pres">
      <dgm:prSet presAssocID="{3E6C2CC1-4B64-479C-AC98-60802583C994}" presName="sibTrans" presStyleCnt="0"/>
      <dgm:spPr/>
    </dgm:pt>
    <dgm:pt modelId="{8C7E88B0-F627-4828-BE47-091B85B30ECE}" type="pres">
      <dgm:prSet presAssocID="{3E6C2CC1-4B64-479C-AC98-60802583C994}" presName="space" presStyleCnt="0"/>
      <dgm:spPr/>
    </dgm:pt>
    <dgm:pt modelId="{05167753-5DF7-4614-8576-796C850F24E1}" type="pres">
      <dgm:prSet presAssocID="{A2A8EF83-152F-48E0-BACF-FE38EBB71A9A}" presName="composite" presStyleCnt="0"/>
      <dgm:spPr/>
    </dgm:pt>
    <dgm:pt modelId="{E2236068-0D85-4DBD-8D2E-EB5FCAAF6CBA}" type="pres">
      <dgm:prSet presAssocID="{A2A8EF83-152F-48E0-BACF-FE38EBB71A9A}" presName="LShape" presStyleLbl="alignNode1" presStyleIdx="8" presStyleCnt="9"/>
      <dgm:spPr>
        <a:solidFill>
          <a:srgbClr val="0D7BC2"/>
        </a:solidFill>
        <a:ln>
          <a:noFill/>
        </a:ln>
      </dgm:spPr>
    </dgm:pt>
    <dgm:pt modelId="{69ED3A85-10B5-4AD9-BEE5-D178A2115132}" type="pres">
      <dgm:prSet presAssocID="{A2A8EF83-152F-48E0-BACF-FE38EBB71A9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CA2DE0C-1A30-487A-BFC9-BDB4AE312B92}" type="presOf" srcId="{4D9F4068-49F3-40E3-9E87-C4AC520AC754}" destId="{BC1C4D1F-32AC-40B6-BE44-DEB98C0F4EA2}" srcOrd="0" destOrd="0" presId="urn:microsoft.com/office/officeart/2009/3/layout/StepUpProcess"/>
    <dgm:cxn modelId="{A175E313-CEB3-4455-B2E8-70A88E4EF84F}" srcId="{89A09891-575A-48E3-8C3D-922B9B9DBC36}" destId="{A2A8EF83-152F-48E0-BACF-FE38EBB71A9A}" srcOrd="4" destOrd="0" parTransId="{2D63FE92-4A8F-45A0-82AE-A9DC56DB627D}" sibTransId="{51D7CCD9-C31F-4149-B0A2-5B8A83046179}"/>
    <dgm:cxn modelId="{5D8AA542-4955-473E-8ABD-E5D250FDC9A0}" srcId="{89A09891-575A-48E3-8C3D-922B9B9DBC36}" destId="{4D9F4068-49F3-40E3-9E87-C4AC520AC754}" srcOrd="2" destOrd="0" parTransId="{0B9D69D7-DC47-4BDF-BA8A-913F73D8A587}" sibTransId="{45D32867-FA68-464F-B406-4C24DA2DAFF5}"/>
    <dgm:cxn modelId="{2891E343-F0E8-43A1-BFD9-C05569BFC595}" type="presOf" srcId="{89A09891-575A-48E3-8C3D-922B9B9DBC36}" destId="{6446D4EE-E6D8-48CA-BD0C-D5437A8291EC}" srcOrd="0" destOrd="0" presId="urn:microsoft.com/office/officeart/2009/3/layout/StepUpProcess"/>
    <dgm:cxn modelId="{D095FB43-156F-4EF2-B2A4-69AF2CFE1FC5}" srcId="{89A09891-575A-48E3-8C3D-922B9B9DBC36}" destId="{13118761-6D15-42C8-AE1B-06722246333A}" srcOrd="1" destOrd="0" parTransId="{C36758FE-44F7-40EE-A427-F69588C7A379}" sibTransId="{392E5AFE-B30D-471C-A610-7FC9624FA798}"/>
    <dgm:cxn modelId="{72B1AF75-DE87-4CB1-9ACC-E6EF3A45C045}" type="presOf" srcId="{29975D10-33AF-4272-BC18-C1F2B9EA455C}" destId="{FA519567-FE43-4CE3-BE3D-87531866F10A}" srcOrd="0" destOrd="0" presId="urn:microsoft.com/office/officeart/2009/3/layout/StepUpProcess"/>
    <dgm:cxn modelId="{22A0749E-319B-4A8D-9F38-428568A56F8F}" type="presOf" srcId="{3FDF90E7-6D6C-4192-A71F-3F20E5A457E8}" destId="{64BE8980-B35B-4033-9EA2-3FAF5FF91D89}" srcOrd="0" destOrd="0" presId="urn:microsoft.com/office/officeart/2009/3/layout/StepUpProcess"/>
    <dgm:cxn modelId="{D1B6D0A0-5A83-4AFD-8CA5-0EAD32CA06A3}" type="presOf" srcId="{A2A8EF83-152F-48E0-BACF-FE38EBB71A9A}" destId="{69ED3A85-10B5-4AD9-BEE5-D178A2115132}" srcOrd="0" destOrd="0" presId="urn:microsoft.com/office/officeart/2009/3/layout/StepUpProcess"/>
    <dgm:cxn modelId="{8CFF03B2-9028-4506-8DAD-8AC38890E59B}" srcId="{89A09891-575A-48E3-8C3D-922B9B9DBC36}" destId="{29975D10-33AF-4272-BC18-C1F2B9EA455C}" srcOrd="0" destOrd="0" parTransId="{C5A4DB5E-3658-4397-BD09-51D9DF4B0E6A}" sibTransId="{73E4D80B-0542-4A88-8C90-3EF4FE1346D3}"/>
    <dgm:cxn modelId="{D02752BC-E20C-4009-9A6B-9E70AC3DE3C4}" type="presOf" srcId="{13118761-6D15-42C8-AE1B-06722246333A}" destId="{F0B4DCEE-71D1-4051-8606-0860506488D6}" srcOrd="0" destOrd="0" presId="urn:microsoft.com/office/officeart/2009/3/layout/StepUpProcess"/>
    <dgm:cxn modelId="{60661AD2-9A91-48C8-94CD-47EBF675E3C8}" srcId="{89A09891-575A-48E3-8C3D-922B9B9DBC36}" destId="{3FDF90E7-6D6C-4192-A71F-3F20E5A457E8}" srcOrd="3" destOrd="0" parTransId="{97B05680-A504-4B46-A4DC-50F3E3FB73D5}" sibTransId="{3E6C2CC1-4B64-479C-AC98-60802583C994}"/>
    <dgm:cxn modelId="{A54E8451-6C90-4C75-8776-7FFB65747B47}" type="presParOf" srcId="{6446D4EE-E6D8-48CA-BD0C-D5437A8291EC}" destId="{AF06ED05-229E-42F7-B9E4-0D7866EC3FBB}" srcOrd="0" destOrd="0" presId="urn:microsoft.com/office/officeart/2009/3/layout/StepUpProcess"/>
    <dgm:cxn modelId="{218A75C4-6040-463D-9CEB-2873603CA0E0}" type="presParOf" srcId="{AF06ED05-229E-42F7-B9E4-0D7866EC3FBB}" destId="{B0192EEA-101A-469C-A584-0590DF0C62E8}" srcOrd="0" destOrd="0" presId="urn:microsoft.com/office/officeart/2009/3/layout/StepUpProcess"/>
    <dgm:cxn modelId="{D3855A15-D7C2-4F7B-B4F3-11606CA49099}" type="presParOf" srcId="{AF06ED05-229E-42F7-B9E4-0D7866EC3FBB}" destId="{FA519567-FE43-4CE3-BE3D-87531866F10A}" srcOrd="1" destOrd="0" presId="urn:microsoft.com/office/officeart/2009/3/layout/StepUpProcess"/>
    <dgm:cxn modelId="{3E109E41-B29F-4151-BD41-EE71FF726BE2}" type="presParOf" srcId="{AF06ED05-229E-42F7-B9E4-0D7866EC3FBB}" destId="{6B7885CF-316C-4246-9EE4-97AC754E5AAE}" srcOrd="2" destOrd="0" presId="urn:microsoft.com/office/officeart/2009/3/layout/StepUpProcess"/>
    <dgm:cxn modelId="{C98D9FA9-A251-46CF-9E09-1B09D2A686BA}" type="presParOf" srcId="{6446D4EE-E6D8-48CA-BD0C-D5437A8291EC}" destId="{76C14488-9D00-4C92-B758-082150B9461B}" srcOrd="1" destOrd="0" presId="urn:microsoft.com/office/officeart/2009/3/layout/StepUpProcess"/>
    <dgm:cxn modelId="{EC37C083-2C6D-4B29-87D1-9720E3053114}" type="presParOf" srcId="{76C14488-9D00-4C92-B758-082150B9461B}" destId="{5A43D015-0149-4C7F-B2B0-1E22BEBC4C67}" srcOrd="0" destOrd="0" presId="urn:microsoft.com/office/officeart/2009/3/layout/StepUpProcess"/>
    <dgm:cxn modelId="{E1B40B39-9ADB-480D-9960-B2F619F83462}" type="presParOf" srcId="{6446D4EE-E6D8-48CA-BD0C-D5437A8291EC}" destId="{FDCAB88C-ABB2-477D-86E9-6466F3101A93}" srcOrd="2" destOrd="0" presId="urn:microsoft.com/office/officeart/2009/3/layout/StepUpProcess"/>
    <dgm:cxn modelId="{E6726A45-6815-4C5C-B189-C86360085493}" type="presParOf" srcId="{FDCAB88C-ABB2-477D-86E9-6466F3101A93}" destId="{912CFBD4-8BDD-4A97-B6BC-74BDEEAAED3B}" srcOrd="0" destOrd="0" presId="urn:microsoft.com/office/officeart/2009/3/layout/StepUpProcess"/>
    <dgm:cxn modelId="{298FD667-7896-46A9-862C-A6F3231FD4DD}" type="presParOf" srcId="{FDCAB88C-ABB2-477D-86E9-6466F3101A93}" destId="{F0B4DCEE-71D1-4051-8606-0860506488D6}" srcOrd="1" destOrd="0" presId="urn:microsoft.com/office/officeart/2009/3/layout/StepUpProcess"/>
    <dgm:cxn modelId="{55BFB142-74BB-46FC-9851-7DA959C10083}" type="presParOf" srcId="{FDCAB88C-ABB2-477D-86E9-6466F3101A93}" destId="{D42DB423-4C1B-41F2-96D8-0B9B9345BFF5}" srcOrd="2" destOrd="0" presId="urn:microsoft.com/office/officeart/2009/3/layout/StepUpProcess"/>
    <dgm:cxn modelId="{3A4078AE-7508-44BA-A8D2-6005AFCD02AF}" type="presParOf" srcId="{6446D4EE-E6D8-48CA-BD0C-D5437A8291EC}" destId="{081B7884-491F-43A3-9F6A-9D28693848C3}" srcOrd="3" destOrd="0" presId="urn:microsoft.com/office/officeart/2009/3/layout/StepUpProcess"/>
    <dgm:cxn modelId="{23EDA22F-5210-419D-93B4-D53509BBC4BD}" type="presParOf" srcId="{081B7884-491F-43A3-9F6A-9D28693848C3}" destId="{ABA57065-40BD-4D40-8F88-AD102187CCE1}" srcOrd="0" destOrd="0" presId="urn:microsoft.com/office/officeart/2009/3/layout/StepUpProcess"/>
    <dgm:cxn modelId="{7BDB35D7-7BE3-4017-B881-120595CFFD93}" type="presParOf" srcId="{6446D4EE-E6D8-48CA-BD0C-D5437A8291EC}" destId="{FCAD0027-CBC7-40AF-BCD7-1106F90593BA}" srcOrd="4" destOrd="0" presId="urn:microsoft.com/office/officeart/2009/3/layout/StepUpProcess"/>
    <dgm:cxn modelId="{DD7F47A5-3952-4455-9898-FAA669CCCDBD}" type="presParOf" srcId="{FCAD0027-CBC7-40AF-BCD7-1106F90593BA}" destId="{F4C2E17C-7891-46CA-B68E-4AD19B66BD45}" srcOrd="0" destOrd="0" presId="urn:microsoft.com/office/officeart/2009/3/layout/StepUpProcess"/>
    <dgm:cxn modelId="{B7A9E968-B0BA-45BA-AC63-B60D0228B15A}" type="presParOf" srcId="{FCAD0027-CBC7-40AF-BCD7-1106F90593BA}" destId="{BC1C4D1F-32AC-40B6-BE44-DEB98C0F4EA2}" srcOrd="1" destOrd="0" presId="urn:microsoft.com/office/officeart/2009/3/layout/StepUpProcess"/>
    <dgm:cxn modelId="{6CBA35D6-B4FC-40C6-AE6B-10938B0D1C7C}" type="presParOf" srcId="{FCAD0027-CBC7-40AF-BCD7-1106F90593BA}" destId="{641AB4B8-983B-4A00-9F90-4A9E000E5EAD}" srcOrd="2" destOrd="0" presId="urn:microsoft.com/office/officeart/2009/3/layout/StepUpProcess"/>
    <dgm:cxn modelId="{4150870A-A8D3-40A4-99FF-F40F44CCB1DA}" type="presParOf" srcId="{6446D4EE-E6D8-48CA-BD0C-D5437A8291EC}" destId="{FF07BEA7-CB41-458F-A53F-7A74B280B32F}" srcOrd="5" destOrd="0" presId="urn:microsoft.com/office/officeart/2009/3/layout/StepUpProcess"/>
    <dgm:cxn modelId="{E3952EF5-411F-4002-BE5A-F5C1E2517EF8}" type="presParOf" srcId="{FF07BEA7-CB41-458F-A53F-7A74B280B32F}" destId="{BB10F904-26D5-4C37-9576-CE4289D7D732}" srcOrd="0" destOrd="0" presId="urn:microsoft.com/office/officeart/2009/3/layout/StepUpProcess"/>
    <dgm:cxn modelId="{7993370A-545F-4595-94E0-3A6D942E15A8}" type="presParOf" srcId="{6446D4EE-E6D8-48CA-BD0C-D5437A8291EC}" destId="{A968EADD-9CBA-4DA5-A951-6EF2B41958A0}" srcOrd="6" destOrd="0" presId="urn:microsoft.com/office/officeart/2009/3/layout/StepUpProcess"/>
    <dgm:cxn modelId="{343139C5-8028-4647-8DB1-88F2D8A0771F}" type="presParOf" srcId="{A968EADD-9CBA-4DA5-A951-6EF2B41958A0}" destId="{99967E28-6912-4168-A84D-CF804A8DC3A8}" srcOrd="0" destOrd="0" presId="urn:microsoft.com/office/officeart/2009/3/layout/StepUpProcess"/>
    <dgm:cxn modelId="{425CD1B5-112A-4990-890D-E66BB0E6E1E8}" type="presParOf" srcId="{A968EADD-9CBA-4DA5-A951-6EF2B41958A0}" destId="{64BE8980-B35B-4033-9EA2-3FAF5FF91D89}" srcOrd="1" destOrd="0" presId="urn:microsoft.com/office/officeart/2009/3/layout/StepUpProcess"/>
    <dgm:cxn modelId="{9BB095F4-AA4F-4360-98B7-E056107B444E}" type="presParOf" srcId="{A968EADD-9CBA-4DA5-A951-6EF2B41958A0}" destId="{616EB71F-F210-4997-BC15-B24384C99D00}" srcOrd="2" destOrd="0" presId="urn:microsoft.com/office/officeart/2009/3/layout/StepUpProcess"/>
    <dgm:cxn modelId="{449B8806-2640-4EE0-B086-1E884ACEEAC0}" type="presParOf" srcId="{6446D4EE-E6D8-48CA-BD0C-D5437A8291EC}" destId="{75FC4D3A-E8DA-4508-940B-DA4A6F3FCC04}" srcOrd="7" destOrd="0" presId="urn:microsoft.com/office/officeart/2009/3/layout/StepUpProcess"/>
    <dgm:cxn modelId="{AD2A3BED-0DF3-4A25-AC01-3BB2C8EA9F26}" type="presParOf" srcId="{75FC4D3A-E8DA-4508-940B-DA4A6F3FCC04}" destId="{8C7E88B0-F627-4828-BE47-091B85B30ECE}" srcOrd="0" destOrd="0" presId="urn:microsoft.com/office/officeart/2009/3/layout/StepUpProcess"/>
    <dgm:cxn modelId="{39218A19-BD5A-4C56-A240-7EB10E527D04}" type="presParOf" srcId="{6446D4EE-E6D8-48CA-BD0C-D5437A8291EC}" destId="{05167753-5DF7-4614-8576-796C850F24E1}" srcOrd="8" destOrd="0" presId="urn:microsoft.com/office/officeart/2009/3/layout/StepUpProcess"/>
    <dgm:cxn modelId="{B9173BFF-103E-40A2-8741-89695CD4798E}" type="presParOf" srcId="{05167753-5DF7-4614-8576-796C850F24E1}" destId="{E2236068-0D85-4DBD-8D2E-EB5FCAAF6CBA}" srcOrd="0" destOrd="0" presId="urn:microsoft.com/office/officeart/2009/3/layout/StepUpProcess"/>
    <dgm:cxn modelId="{A66AB2A6-6AE1-463E-8E36-084D9BC4C59B}" type="presParOf" srcId="{05167753-5DF7-4614-8576-796C850F24E1}" destId="{69ED3A85-10B5-4AD9-BEE5-D178A211513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09891-575A-48E3-8C3D-922B9B9DBC3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29975D10-33AF-4272-BC18-C1F2B9EA455C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gm:t>
    </dgm:pt>
    <dgm:pt modelId="{C5A4DB5E-3658-4397-BD09-51D9DF4B0E6A}" type="par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73E4D80B-0542-4A88-8C90-3EF4FE1346D3}" type="sib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13118761-6D15-42C8-AE1B-06722246333A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Review</a:t>
          </a:r>
        </a:p>
      </dgm:t>
    </dgm:pt>
    <dgm:pt modelId="{C36758FE-44F7-40EE-A427-F69588C7A379}" type="par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92E5AFE-B30D-471C-A610-7FC9624FA798}" type="sib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D9F4068-49F3-40E3-9E87-C4AC520AC754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Shortlist</a:t>
          </a:r>
        </a:p>
      </dgm:t>
    </dgm:pt>
    <dgm:pt modelId="{0B9D69D7-DC47-4BDF-BA8A-913F73D8A587}" type="par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5D32867-FA68-464F-B406-4C24DA2DAFF5}" type="sib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FDF90E7-6D6C-4192-A71F-3F20E5A457E8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Interview</a:t>
          </a:r>
        </a:p>
      </dgm:t>
    </dgm:pt>
    <dgm:pt modelId="{97B05680-A504-4B46-A4DC-50F3E3FB73D5}" type="par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E6C2CC1-4B64-479C-AC98-60802583C994}" type="sib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A2A8EF83-152F-48E0-BACF-FE38EBB71A9A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Rank</a:t>
          </a:r>
        </a:p>
      </dgm:t>
    </dgm:pt>
    <dgm:pt modelId="{2D63FE92-4A8F-45A0-82AE-A9DC56DB627D}" type="par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51D7CCD9-C31F-4149-B0A2-5B8A83046179}" type="sib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6446D4EE-E6D8-48CA-BD0C-D5437A8291EC}" type="pres">
      <dgm:prSet presAssocID="{89A09891-575A-48E3-8C3D-922B9B9DBC36}" presName="rootnode" presStyleCnt="0">
        <dgm:presLayoutVars>
          <dgm:chMax/>
          <dgm:chPref/>
          <dgm:dir/>
          <dgm:animLvl val="lvl"/>
        </dgm:presLayoutVars>
      </dgm:prSet>
      <dgm:spPr/>
    </dgm:pt>
    <dgm:pt modelId="{AF06ED05-229E-42F7-B9E4-0D7866EC3FBB}" type="pres">
      <dgm:prSet presAssocID="{29975D10-33AF-4272-BC18-C1F2B9EA455C}" presName="composite" presStyleCnt="0"/>
      <dgm:spPr/>
    </dgm:pt>
    <dgm:pt modelId="{B0192EEA-101A-469C-A584-0590DF0C62E8}" type="pres">
      <dgm:prSet presAssocID="{29975D10-33AF-4272-BC18-C1F2B9EA455C}" presName="LShape" presStyleLbl="alignNode1" presStyleIdx="0" presStyleCnt="9"/>
      <dgm:spPr/>
    </dgm:pt>
    <dgm:pt modelId="{FA519567-FE43-4CE3-BE3D-87531866F10A}" type="pres">
      <dgm:prSet presAssocID="{29975D10-33AF-4272-BC18-C1F2B9EA455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B7885CF-316C-4246-9EE4-97AC754E5AAE}" type="pres">
      <dgm:prSet presAssocID="{29975D10-33AF-4272-BC18-C1F2B9EA455C}" presName="Triangle" presStyleLbl="alignNode1" presStyleIdx="1" presStyleCnt="9"/>
      <dgm:spPr>
        <a:noFill/>
        <a:ln>
          <a:noFill/>
        </a:ln>
      </dgm:spPr>
    </dgm:pt>
    <dgm:pt modelId="{76C14488-9D00-4C92-B758-082150B9461B}" type="pres">
      <dgm:prSet presAssocID="{73E4D80B-0542-4A88-8C90-3EF4FE1346D3}" presName="sibTrans" presStyleCnt="0"/>
      <dgm:spPr/>
    </dgm:pt>
    <dgm:pt modelId="{5A43D015-0149-4C7F-B2B0-1E22BEBC4C67}" type="pres">
      <dgm:prSet presAssocID="{73E4D80B-0542-4A88-8C90-3EF4FE1346D3}" presName="space" presStyleCnt="0"/>
      <dgm:spPr/>
    </dgm:pt>
    <dgm:pt modelId="{FDCAB88C-ABB2-477D-86E9-6466F3101A93}" type="pres">
      <dgm:prSet presAssocID="{13118761-6D15-42C8-AE1B-06722246333A}" presName="composite" presStyleCnt="0"/>
      <dgm:spPr/>
    </dgm:pt>
    <dgm:pt modelId="{912CFBD4-8BDD-4A97-B6BC-74BDEEAAED3B}" type="pres">
      <dgm:prSet presAssocID="{13118761-6D15-42C8-AE1B-06722246333A}" presName="LShape" presStyleLbl="alignNode1" presStyleIdx="2" presStyleCnt="9"/>
      <dgm:spPr>
        <a:solidFill>
          <a:srgbClr val="54CCCD"/>
        </a:solidFill>
        <a:ln>
          <a:noFill/>
        </a:ln>
      </dgm:spPr>
    </dgm:pt>
    <dgm:pt modelId="{F0B4DCEE-71D1-4051-8606-0860506488D6}" type="pres">
      <dgm:prSet presAssocID="{13118761-6D15-42C8-AE1B-06722246333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42DB423-4C1B-41F2-96D8-0B9B9345BFF5}" type="pres">
      <dgm:prSet presAssocID="{13118761-6D15-42C8-AE1B-06722246333A}" presName="Triangle" presStyleLbl="alignNode1" presStyleIdx="3" presStyleCnt="9"/>
      <dgm:spPr>
        <a:solidFill>
          <a:srgbClr val="0D7BC2"/>
        </a:solidFill>
        <a:ln>
          <a:noFill/>
        </a:ln>
      </dgm:spPr>
    </dgm:pt>
    <dgm:pt modelId="{081B7884-491F-43A3-9F6A-9D28693848C3}" type="pres">
      <dgm:prSet presAssocID="{392E5AFE-B30D-471C-A610-7FC9624FA798}" presName="sibTrans" presStyleCnt="0"/>
      <dgm:spPr/>
    </dgm:pt>
    <dgm:pt modelId="{ABA57065-40BD-4D40-8F88-AD102187CCE1}" type="pres">
      <dgm:prSet presAssocID="{392E5AFE-B30D-471C-A610-7FC9624FA798}" presName="space" presStyleCnt="0"/>
      <dgm:spPr/>
    </dgm:pt>
    <dgm:pt modelId="{FCAD0027-CBC7-40AF-BCD7-1106F90593BA}" type="pres">
      <dgm:prSet presAssocID="{4D9F4068-49F3-40E3-9E87-C4AC520AC754}" presName="composite" presStyleCnt="0"/>
      <dgm:spPr/>
    </dgm:pt>
    <dgm:pt modelId="{F4C2E17C-7891-46CA-B68E-4AD19B66BD45}" type="pres">
      <dgm:prSet presAssocID="{4D9F4068-49F3-40E3-9E87-C4AC520AC754}" presName="LShape" presStyleLbl="alignNode1" presStyleIdx="4" presStyleCnt="9"/>
      <dgm:spPr>
        <a:solidFill>
          <a:srgbClr val="4DC58D"/>
        </a:solidFill>
        <a:ln>
          <a:noFill/>
        </a:ln>
      </dgm:spPr>
    </dgm:pt>
    <dgm:pt modelId="{BC1C4D1F-32AC-40B6-BE44-DEB98C0F4EA2}" type="pres">
      <dgm:prSet presAssocID="{4D9F4068-49F3-40E3-9E87-C4AC520AC75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41AB4B8-983B-4A00-9F90-4A9E000E5EAD}" type="pres">
      <dgm:prSet presAssocID="{4D9F4068-49F3-40E3-9E87-C4AC520AC754}" presName="Triangle" presStyleLbl="alignNode1" presStyleIdx="5" presStyleCnt="9"/>
      <dgm:spPr>
        <a:solidFill>
          <a:srgbClr val="0D7BC2"/>
        </a:solidFill>
        <a:ln>
          <a:noFill/>
        </a:ln>
      </dgm:spPr>
    </dgm:pt>
    <dgm:pt modelId="{FF07BEA7-CB41-458F-A53F-7A74B280B32F}" type="pres">
      <dgm:prSet presAssocID="{45D32867-FA68-464F-B406-4C24DA2DAFF5}" presName="sibTrans" presStyleCnt="0"/>
      <dgm:spPr/>
    </dgm:pt>
    <dgm:pt modelId="{BB10F904-26D5-4C37-9576-CE4289D7D732}" type="pres">
      <dgm:prSet presAssocID="{45D32867-FA68-464F-B406-4C24DA2DAFF5}" presName="space" presStyleCnt="0"/>
      <dgm:spPr/>
    </dgm:pt>
    <dgm:pt modelId="{A968EADD-9CBA-4DA5-A951-6EF2B41958A0}" type="pres">
      <dgm:prSet presAssocID="{3FDF90E7-6D6C-4192-A71F-3F20E5A457E8}" presName="composite" presStyleCnt="0"/>
      <dgm:spPr/>
    </dgm:pt>
    <dgm:pt modelId="{99967E28-6912-4168-A84D-CF804A8DC3A8}" type="pres">
      <dgm:prSet presAssocID="{3FDF90E7-6D6C-4192-A71F-3F20E5A457E8}" presName="LShape" presStyleLbl="alignNode1" presStyleIdx="6" presStyleCnt="9"/>
      <dgm:spPr>
        <a:solidFill>
          <a:srgbClr val="0D7BC2"/>
        </a:solidFill>
        <a:ln>
          <a:noFill/>
        </a:ln>
      </dgm:spPr>
    </dgm:pt>
    <dgm:pt modelId="{64BE8980-B35B-4033-9EA2-3FAF5FF91D89}" type="pres">
      <dgm:prSet presAssocID="{3FDF90E7-6D6C-4192-A71F-3F20E5A457E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16EB71F-F210-4997-BC15-B24384C99D00}" type="pres">
      <dgm:prSet presAssocID="{3FDF90E7-6D6C-4192-A71F-3F20E5A457E8}" presName="Triangle" presStyleLbl="alignNode1" presStyleIdx="7" presStyleCnt="9"/>
      <dgm:spPr>
        <a:solidFill>
          <a:srgbClr val="0D7BC2"/>
        </a:solidFill>
        <a:ln>
          <a:noFill/>
        </a:ln>
      </dgm:spPr>
    </dgm:pt>
    <dgm:pt modelId="{75FC4D3A-E8DA-4508-940B-DA4A6F3FCC04}" type="pres">
      <dgm:prSet presAssocID="{3E6C2CC1-4B64-479C-AC98-60802583C994}" presName="sibTrans" presStyleCnt="0"/>
      <dgm:spPr/>
    </dgm:pt>
    <dgm:pt modelId="{8C7E88B0-F627-4828-BE47-091B85B30ECE}" type="pres">
      <dgm:prSet presAssocID="{3E6C2CC1-4B64-479C-AC98-60802583C994}" presName="space" presStyleCnt="0"/>
      <dgm:spPr/>
    </dgm:pt>
    <dgm:pt modelId="{05167753-5DF7-4614-8576-796C850F24E1}" type="pres">
      <dgm:prSet presAssocID="{A2A8EF83-152F-48E0-BACF-FE38EBB71A9A}" presName="composite" presStyleCnt="0"/>
      <dgm:spPr/>
    </dgm:pt>
    <dgm:pt modelId="{E2236068-0D85-4DBD-8D2E-EB5FCAAF6CBA}" type="pres">
      <dgm:prSet presAssocID="{A2A8EF83-152F-48E0-BACF-FE38EBB71A9A}" presName="LShape" presStyleLbl="alignNode1" presStyleIdx="8" presStyleCnt="9"/>
      <dgm:spPr>
        <a:solidFill>
          <a:srgbClr val="0D7BC2"/>
        </a:solidFill>
        <a:ln>
          <a:noFill/>
        </a:ln>
      </dgm:spPr>
    </dgm:pt>
    <dgm:pt modelId="{69ED3A85-10B5-4AD9-BEE5-D178A2115132}" type="pres">
      <dgm:prSet presAssocID="{A2A8EF83-152F-48E0-BACF-FE38EBB71A9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CA2DE0C-1A30-487A-BFC9-BDB4AE312B92}" type="presOf" srcId="{4D9F4068-49F3-40E3-9E87-C4AC520AC754}" destId="{BC1C4D1F-32AC-40B6-BE44-DEB98C0F4EA2}" srcOrd="0" destOrd="0" presId="urn:microsoft.com/office/officeart/2009/3/layout/StepUpProcess"/>
    <dgm:cxn modelId="{A175E313-CEB3-4455-B2E8-70A88E4EF84F}" srcId="{89A09891-575A-48E3-8C3D-922B9B9DBC36}" destId="{A2A8EF83-152F-48E0-BACF-FE38EBB71A9A}" srcOrd="4" destOrd="0" parTransId="{2D63FE92-4A8F-45A0-82AE-A9DC56DB627D}" sibTransId="{51D7CCD9-C31F-4149-B0A2-5B8A83046179}"/>
    <dgm:cxn modelId="{5D8AA542-4955-473E-8ABD-E5D250FDC9A0}" srcId="{89A09891-575A-48E3-8C3D-922B9B9DBC36}" destId="{4D9F4068-49F3-40E3-9E87-C4AC520AC754}" srcOrd="2" destOrd="0" parTransId="{0B9D69D7-DC47-4BDF-BA8A-913F73D8A587}" sibTransId="{45D32867-FA68-464F-B406-4C24DA2DAFF5}"/>
    <dgm:cxn modelId="{2891E343-F0E8-43A1-BFD9-C05569BFC595}" type="presOf" srcId="{89A09891-575A-48E3-8C3D-922B9B9DBC36}" destId="{6446D4EE-E6D8-48CA-BD0C-D5437A8291EC}" srcOrd="0" destOrd="0" presId="urn:microsoft.com/office/officeart/2009/3/layout/StepUpProcess"/>
    <dgm:cxn modelId="{D095FB43-156F-4EF2-B2A4-69AF2CFE1FC5}" srcId="{89A09891-575A-48E3-8C3D-922B9B9DBC36}" destId="{13118761-6D15-42C8-AE1B-06722246333A}" srcOrd="1" destOrd="0" parTransId="{C36758FE-44F7-40EE-A427-F69588C7A379}" sibTransId="{392E5AFE-B30D-471C-A610-7FC9624FA798}"/>
    <dgm:cxn modelId="{72B1AF75-DE87-4CB1-9ACC-E6EF3A45C045}" type="presOf" srcId="{29975D10-33AF-4272-BC18-C1F2B9EA455C}" destId="{FA519567-FE43-4CE3-BE3D-87531866F10A}" srcOrd="0" destOrd="0" presId="urn:microsoft.com/office/officeart/2009/3/layout/StepUpProcess"/>
    <dgm:cxn modelId="{22A0749E-319B-4A8D-9F38-428568A56F8F}" type="presOf" srcId="{3FDF90E7-6D6C-4192-A71F-3F20E5A457E8}" destId="{64BE8980-B35B-4033-9EA2-3FAF5FF91D89}" srcOrd="0" destOrd="0" presId="urn:microsoft.com/office/officeart/2009/3/layout/StepUpProcess"/>
    <dgm:cxn modelId="{D1B6D0A0-5A83-4AFD-8CA5-0EAD32CA06A3}" type="presOf" srcId="{A2A8EF83-152F-48E0-BACF-FE38EBB71A9A}" destId="{69ED3A85-10B5-4AD9-BEE5-D178A2115132}" srcOrd="0" destOrd="0" presId="urn:microsoft.com/office/officeart/2009/3/layout/StepUpProcess"/>
    <dgm:cxn modelId="{8CFF03B2-9028-4506-8DAD-8AC38890E59B}" srcId="{89A09891-575A-48E3-8C3D-922B9B9DBC36}" destId="{29975D10-33AF-4272-BC18-C1F2B9EA455C}" srcOrd="0" destOrd="0" parTransId="{C5A4DB5E-3658-4397-BD09-51D9DF4B0E6A}" sibTransId="{73E4D80B-0542-4A88-8C90-3EF4FE1346D3}"/>
    <dgm:cxn modelId="{D02752BC-E20C-4009-9A6B-9E70AC3DE3C4}" type="presOf" srcId="{13118761-6D15-42C8-AE1B-06722246333A}" destId="{F0B4DCEE-71D1-4051-8606-0860506488D6}" srcOrd="0" destOrd="0" presId="urn:microsoft.com/office/officeart/2009/3/layout/StepUpProcess"/>
    <dgm:cxn modelId="{60661AD2-9A91-48C8-94CD-47EBF675E3C8}" srcId="{89A09891-575A-48E3-8C3D-922B9B9DBC36}" destId="{3FDF90E7-6D6C-4192-A71F-3F20E5A457E8}" srcOrd="3" destOrd="0" parTransId="{97B05680-A504-4B46-A4DC-50F3E3FB73D5}" sibTransId="{3E6C2CC1-4B64-479C-AC98-60802583C994}"/>
    <dgm:cxn modelId="{A54E8451-6C90-4C75-8776-7FFB65747B47}" type="presParOf" srcId="{6446D4EE-E6D8-48CA-BD0C-D5437A8291EC}" destId="{AF06ED05-229E-42F7-B9E4-0D7866EC3FBB}" srcOrd="0" destOrd="0" presId="urn:microsoft.com/office/officeart/2009/3/layout/StepUpProcess"/>
    <dgm:cxn modelId="{218A75C4-6040-463D-9CEB-2873603CA0E0}" type="presParOf" srcId="{AF06ED05-229E-42F7-B9E4-0D7866EC3FBB}" destId="{B0192EEA-101A-469C-A584-0590DF0C62E8}" srcOrd="0" destOrd="0" presId="urn:microsoft.com/office/officeart/2009/3/layout/StepUpProcess"/>
    <dgm:cxn modelId="{D3855A15-D7C2-4F7B-B4F3-11606CA49099}" type="presParOf" srcId="{AF06ED05-229E-42F7-B9E4-0D7866EC3FBB}" destId="{FA519567-FE43-4CE3-BE3D-87531866F10A}" srcOrd="1" destOrd="0" presId="urn:microsoft.com/office/officeart/2009/3/layout/StepUpProcess"/>
    <dgm:cxn modelId="{3E109E41-B29F-4151-BD41-EE71FF726BE2}" type="presParOf" srcId="{AF06ED05-229E-42F7-B9E4-0D7866EC3FBB}" destId="{6B7885CF-316C-4246-9EE4-97AC754E5AAE}" srcOrd="2" destOrd="0" presId="urn:microsoft.com/office/officeart/2009/3/layout/StepUpProcess"/>
    <dgm:cxn modelId="{C98D9FA9-A251-46CF-9E09-1B09D2A686BA}" type="presParOf" srcId="{6446D4EE-E6D8-48CA-BD0C-D5437A8291EC}" destId="{76C14488-9D00-4C92-B758-082150B9461B}" srcOrd="1" destOrd="0" presId="urn:microsoft.com/office/officeart/2009/3/layout/StepUpProcess"/>
    <dgm:cxn modelId="{EC37C083-2C6D-4B29-87D1-9720E3053114}" type="presParOf" srcId="{76C14488-9D00-4C92-B758-082150B9461B}" destId="{5A43D015-0149-4C7F-B2B0-1E22BEBC4C67}" srcOrd="0" destOrd="0" presId="urn:microsoft.com/office/officeart/2009/3/layout/StepUpProcess"/>
    <dgm:cxn modelId="{E1B40B39-9ADB-480D-9960-B2F619F83462}" type="presParOf" srcId="{6446D4EE-E6D8-48CA-BD0C-D5437A8291EC}" destId="{FDCAB88C-ABB2-477D-86E9-6466F3101A93}" srcOrd="2" destOrd="0" presId="urn:microsoft.com/office/officeart/2009/3/layout/StepUpProcess"/>
    <dgm:cxn modelId="{E6726A45-6815-4C5C-B189-C86360085493}" type="presParOf" srcId="{FDCAB88C-ABB2-477D-86E9-6466F3101A93}" destId="{912CFBD4-8BDD-4A97-B6BC-74BDEEAAED3B}" srcOrd="0" destOrd="0" presId="urn:microsoft.com/office/officeart/2009/3/layout/StepUpProcess"/>
    <dgm:cxn modelId="{298FD667-7896-46A9-862C-A6F3231FD4DD}" type="presParOf" srcId="{FDCAB88C-ABB2-477D-86E9-6466F3101A93}" destId="{F0B4DCEE-71D1-4051-8606-0860506488D6}" srcOrd="1" destOrd="0" presId="urn:microsoft.com/office/officeart/2009/3/layout/StepUpProcess"/>
    <dgm:cxn modelId="{55BFB142-74BB-46FC-9851-7DA959C10083}" type="presParOf" srcId="{FDCAB88C-ABB2-477D-86E9-6466F3101A93}" destId="{D42DB423-4C1B-41F2-96D8-0B9B9345BFF5}" srcOrd="2" destOrd="0" presId="urn:microsoft.com/office/officeart/2009/3/layout/StepUpProcess"/>
    <dgm:cxn modelId="{3A4078AE-7508-44BA-A8D2-6005AFCD02AF}" type="presParOf" srcId="{6446D4EE-E6D8-48CA-BD0C-D5437A8291EC}" destId="{081B7884-491F-43A3-9F6A-9D28693848C3}" srcOrd="3" destOrd="0" presId="urn:microsoft.com/office/officeart/2009/3/layout/StepUpProcess"/>
    <dgm:cxn modelId="{23EDA22F-5210-419D-93B4-D53509BBC4BD}" type="presParOf" srcId="{081B7884-491F-43A3-9F6A-9D28693848C3}" destId="{ABA57065-40BD-4D40-8F88-AD102187CCE1}" srcOrd="0" destOrd="0" presId="urn:microsoft.com/office/officeart/2009/3/layout/StepUpProcess"/>
    <dgm:cxn modelId="{7BDB35D7-7BE3-4017-B881-120595CFFD93}" type="presParOf" srcId="{6446D4EE-E6D8-48CA-BD0C-D5437A8291EC}" destId="{FCAD0027-CBC7-40AF-BCD7-1106F90593BA}" srcOrd="4" destOrd="0" presId="urn:microsoft.com/office/officeart/2009/3/layout/StepUpProcess"/>
    <dgm:cxn modelId="{DD7F47A5-3952-4455-9898-FAA669CCCDBD}" type="presParOf" srcId="{FCAD0027-CBC7-40AF-BCD7-1106F90593BA}" destId="{F4C2E17C-7891-46CA-B68E-4AD19B66BD45}" srcOrd="0" destOrd="0" presId="urn:microsoft.com/office/officeart/2009/3/layout/StepUpProcess"/>
    <dgm:cxn modelId="{B7A9E968-B0BA-45BA-AC63-B60D0228B15A}" type="presParOf" srcId="{FCAD0027-CBC7-40AF-BCD7-1106F90593BA}" destId="{BC1C4D1F-32AC-40B6-BE44-DEB98C0F4EA2}" srcOrd="1" destOrd="0" presId="urn:microsoft.com/office/officeart/2009/3/layout/StepUpProcess"/>
    <dgm:cxn modelId="{6CBA35D6-B4FC-40C6-AE6B-10938B0D1C7C}" type="presParOf" srcId="{FCAD0027-CBC7-40AF-BCD7-1106F90593BA}" destId="{641AB4B8-983B-4A00-9F90-4A9E000E5EAD}" srcOrd="2" destOrd="0" presId="urn:microsoft.com/office/officeart/2009/3/layout/StepUpProcess"/>
    <dgm:cxn modelId="{4150870A-A8D3-40A4-99FF-F40F44CCB1DA}" type="presParOf" srcId="{6446D4EE-E6D8-48CA-BD0C-D5437A8291EC}" destId="{FF07BEA7-CB41-458F-A53F-7A74B280B32F}" srcOrd="5" destOrd="0" presId="urn:microsoft.com/office/officeart/2009/3/layout/StepUpProcess"/>
    <dgm:cxn modelId="{E3952EF5-411F-4002-BE5A-F5C1E2517EF8}" type="presParOf" srcId="{FF07BEA7-CB41-458F-A53F-7A74B280B32F}" destId="{BB10F904-26D5-4C37-9576-CE4289D7D732}" srcOrd="0" destOrd="0" presId="urn:microsoft.com/office/officeart/2009/3/layout/StepUpProcess"/>
    <dgm:cxn modelId="{7993370A-545F-4595-94E0-3A6D942E15A8}" type="presParOf" srcId="{6446D4EE-E6D8-48CA-BD0C-D5437A8291EC}" destId="{A968EADD-9CBA-4DA5-A951-6EF2B41958A0}" srcOrd="6" destOrd="0" presId="urn:microsoft.com/office/officeart/2009/3/layout/StepUpProcess"/>
    <dgm:cxn modelId="{343139C5-8028-4647-8DB1-88F2D8A0771F}" type="presParOf" srcId="{A968EADD-9CBA-4DA5-A951-6EF2B41958A0}" destId="{99967E28-6912-4168-A84D-CF804A8DC3A8}" srcOrd="0" destOrd="0" presId="urn:microsoft.com/office/officeart/2009/3/layout/StepUpProcess"/>
    <dgm:cxn modelId="{425CD1B5-112A-4990-890D-E66BB0E6E1E8}" type="presParOf" srcId="{A968EADD-9CBA-4DA5-A951-6EF2B41958A0}" destId="{64BE8980-B35B-4033-9EA2-3FAF5FF91D89}" srcOrd="1" destOrd="0" presId="urn:microsoft.com/office/officeart/2009/3/layout/StepUpProcess"/>
    <dgm:cxn modelId="{9BB095F4-AA4F-4360-98B7-E056107B444E}" type="presParOf" srcId="{A968EADD-9CBA-4DA5-A951-6EF2B41958A0}" destId="{616EB71F-F210-4997-BC15-B24384C99D00}" srcOrd="2" destOrd="0" presId="urn:microsoft.com/office/officeart/2009/3/layout/StepUpProcess"/>
    <dgm:cxn modelId="{449B8806-2640-4EE0-B086-1E884ACEEAC0}" type="presParOf" srcId="{6446D4EE-E6D8-48CA-BD0C-D5437A8291EC}" destId="{75FC4D3A-E8DA-4508-940B-DA4A6F3FCC04}" srcOrd="7" destOrd="0" presId="urn:microsoft.com/office/officeart/2009/3/layout/StepUpProcess"/>
    <dgm:cxn modelId="{AD2A3BED-0DF3-4A25-AC01-3BB2C8EA9F26}" type="presParOf" srcId="{75FC4D3A-E8DA-4508-940B-DA4A6F3FCC04}" destId="{8C7E88B0-F627-4828-BE47-091B85B30ECE}" srcOrd="0" destOrd="0" presId="urn:microsoft.com/office/officeart/2009/3/layout/StepUpProcess"/>
    <dgm:cxn modelId="{39218A19-BD5A-4C56-A240-7EB10E527D04}" type="presParOf" srcId="{6446D4EE-E6D8-48CA-BD0C-D5437A8291EC}" destId="{05167753-5DF7-4614-8576-796C850F24E1}" srcOrd="8" destOrd="0" presId="urn:microsoft.com/office/officeart/2009/3/layout/StepUpProcess"/>
    <dgm:cxn modelId="{B9173BFF-103E-40A2-8741-89695CD4798E}" type="presParOf" srcId="{05167753-5DF7-4614-8576-796C850F24E1}" destId="{E2236068-0D85-4DBD-8D2E-EB5FCAAF6CBA}" srcOrd="0" destOrd="0" presId="urn:microsoft.com/office/officeart/2009/3/layout/StepUpProcess"/>
    <dgm:cxn modelId="{A66AB2A6-6AE1-463E-8E36-084D9BC4C59B}" type="presParOf" srcId="{05167753-5DF7-4614-8576-796C850F24E1}" destId="{69ED3A85-10B5-4AD9-BEE5-D178A211513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A09891-575A-48E3-8C3D-922B9B9DBC3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29975D10-33AF-4272-BC18-C1F2B9EA455C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gm:t>
    </dgm:pt>
    <dgm:pt modelId="{C5A4DB5E-3658-4397-BD09-51D9DF4B0E6A}" type="par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73E4D80B-0542-4A88-8C90-3EF4FE1346D3}" type="sib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13118761-6D15-42C8-AE1B-06722246333A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Review</a:t>
          </a:r>
        </a:p>
      </dgm:t>
    </dgm:pt>
    <dgm:pt modelId="{C36758FE-44F7-40EE-A427-F69588C7A379}" type="par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92E5AFE-B30D-471C-A610-7FC9624FA798}" type="sib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D9F4068-49F3-40E3-9E87-C4AC520AC754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Shortlist</a:t>
          </a:r>
        </a:p>
      </dgm:t>
    </dgm:pt>
    <dgm:pt modelId="{0B9D69D7-DC47-4BDF-BA8A-913F73D8A587}" type="par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5D32867-FA68-464F-B406-4C24DA2DAFF5}" type="sib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FDF90E7-6D6C-4192-A71F-3F20E5A457E8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Interview</a:t>
          </a:r>
        </a:p>
      </dgm:t>
    </dgm:pt>
    <dgm:pt modelId="{97B05680-A504-4B46-A4DC-50F3E3FB73D5}" type="par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E6C2CC1-4B64-479C-AC98-60802583C994}" type="sib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A2A8EF83-152F-48E0-BACF-FE38EBB71A9A}">
      <dgm:prSet phldrT="[Text]"/>
      <dgm:spPr/>
      <dgm:t>
        <a:bodyPr/>
        <a:lstStyle/>
        <a:p>
          <a:r>
            <a:rPr lang="en-NZ" dirty="0">
              <a:solidFill>
                <a:srgbClr val="0D7BC2"/>
              </a:solidFill>
            </a:rPr>
            <a:t>Rank</a:t>
          </a:r>
        </a:p>
      </dgm:t>
    </dgm:pt>
    <dgm:pt modelId="{2D63FE92-4A8F-45A0-82AE-A9DC56DB627D}" type="par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51D7CCD9-C31F-4149-B0A2-5B8A83046179}" type="sib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6446D4EE-E6D8-48CA-BD0C-D5437A8291EC}" type="pres">
      <dgm:prSet presAssocID="{89A09891-575A-48E3-8C3D-922B9B9DBC36}" presName="rootnode" presStyleCnt="0">
        <dgm:presLayoutVars>
          <dgm:chMax/>
          <dgm:chPref/>
          <dgm:dir/>
          <dgm:animLvl val="lvl"/>
        </dgm:presLayoutVars>
      </dgm:prSet>
      <dgm:spPr/>
    </dgm:pt>
    <dgm:pt modelId="{AF06ED05-229E-42F7-B9E4-0D7866EC3FBB}" type="pres">
      <dgm:prSet presAssocID="{29975D10-33AF-4272-BC18-C1F2B9EA455C}" presName="composite" presStyleCnt="0"/>
      <dgm:spPr/>
    </dgm:pt>
    <dgm:pt modelId="{B0192EEA-101A-469C-A584-0590DF0C62E8}" type="pres">
      <dgm:prSet presAssocID="{29975D10-33AF-4272-BC18-C1F2B9EA455C}" presName="LShape" presStyleLbl="alignNode1" presStyleIdx="0" presStyleCnt="9"/>
      <dgm:spPr/>
    </dgm:pt>
    <dgm:pt modelId="{FA519567-FE43-4CE3-BE3D-87531866F10A}" type="pres">
      <dgm:prSet presAssocID="{29975D10-33AF-4272-BC18-C1F2B9EA455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B7885CF-316C-4246-9EE4-97AC754E5AAE}" type="pres">
      <dgm:prSet presAssocID="{29975D10-33AF-4272-BC18-C1F2B9EA455C}" presName="Triangle" presStyleLbl="alignNode1" presStyleIdx="1" presStyleCnt="9"/>
      <dgm:spPr>
        <a:noFill/>
        <a:ln>
          <a:noFill/>
        </a:ln>
      </dgm:spPr>
    </dgm:pt>
    <dgm:pt modelId="{76C14488-9D00-4C92-B758-082150B9461B}" type="pres">
      <dgm:prSet presAssocID="{73E4D80B-0542-4A88-8C90-3EF4FE1346D3}" presName="sibTrans" presStyleCnt="0"/>
      <dgm:spPr/>
    </dgm:pt>
    <dgm:pt modelId="{5A43D015-0149-4C7F-B2B0-1E22BEBC4C67}" type="pres">
      <dgm:prSet presAssocID="{73E4D80B-0542-4A88-8C90-3EF4FE1346D3}" presName="space" presStyleCnt="0"/>
      <dgm:spPr/>
    </dgm:pt>
    <dgm:pt modelId="{FDCAB88C-ABB2-477D-86E9-6466F3101A93}" type="pres">
      <dgm:prSet presAssocID="{13118761-6D15-42C8-AE1B-06722246333A}" presName="composite" presStyleCnt="0"/>
      <dgm:spPr/>
    </dgm:pt>
    <dgm:pt modelId="{912CFBD4-8BDD-4A97-B6BC-74BDEEAAED3B}" type="pres">
      <dgm:prSet presAssocID="{13118761-6D15-42C8-AE1B-06722246333A}" presName="LShape" presStyleLbl="alignNode1" presStyleIdx="2" presStyleCnt="9"/>
      <dgm:spPr>
        <a:solidFill>
          <a:srgbClr val="54CCCD"/>
        </a:solidFill>
        <a:ln>
          <a:noFill/>
        </a:ln>
      </dgm:spPr>
    </dgm:pt>
    <dgm:pt modelId="{F0B4DCEE-71D1-4051-8606-0860506488D6}" type="pres">
      <dgm:prSet presAssocID="{13118761-6D15-42C8-AE1B-06722246333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42DB423-4C1B-41F2-96D8-0B9B9345BFF5}" type="pres">
      <dgm:prSet presAssocID="{13118761-6D15-42C8-AE1B-06722246333A}" presName="Triangle" presStyleLbl="alignNode1" presStyleIdx="3" presStyleCnt="9"/>
      <dgm:spPr>
        <a:solidFill>
          <a:srgbClr val="0D7BC2"/>
        </a:solidFill>
        <a:ln>
          <a:noFill/>
        </a:ln>
      </dgm:spPr>
    </dgm:pt>
    <dgm:pt modelId="{081B7884-491F-43A3-9F6A-9D28693848C3}" type="pres">
      <dgm:prSet presAssocID="{392E5AFE-B30D-471C-A610-7FC9624FA798}" presName="sibTrans" presStyleCnt="0"/>
      <dgm:spPr/>
    </dgm:pt>
    <dgm:pt modelId="{ABA57065-40BD-4D40-8F88-AD102187CCE1}" type="pres">
      <dgm:prSet presAssocID="{392E5AFE-B30D-471C-A610-7FC9624FA798}" presName="space" presStyleCnt="0"/>
      <dgm:spPr/>
    </dgm:pt>
    <dgm:pt modelId="{FCAD0027-CBC7-40AF-BCD7-1106F90593BA}" type="pres">
      <dgm:prSet presAssocID="{4D9F4068-49F3-40E3-9E87-C4AC520AC754}" presName="composite" presStyleCnt="0"/>
      <dgm:spPr/>
    </dgm:pt>
    <dgm:pt modelId="{F4C2E17C-7891-46CA-B68E-4AD19B66BD45}" type="pres">
      <dgm:prSet presAssocID="{4D9F4068-49F3-40E3-9E87-C4AC520AC754}" presName="LShape" presStyleLbl="alignNode1" presStyleIdx="4" presStyleCnt="9"/>
      <dgm:spPr>
        <a:solidFill>
          <a:srgbClr val="4DC58D"/>
        </a:solidFill>
        <a:ln>
          <a:noFill/>
        </a:ln>
      </dgm:spPr>
    </dgm:pt>
    <dgm:pt modelId="{BC1C4D1F-32AC-40B6-BE44-DEB98C0F4EA2}" type="pres">
      <dgm:prSet presAssocID="{4D9F4068-49F3-40E3-9E87-C4AC520AC75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41AB4B8-983B-4A00-9F90-4A9E000E5EAD}" type="pres">
      <dgm:prSet presAssocID="{4D9F4068-49F3-40E3-9E87-C4AC520AC754}" presName="Triangle" presStyleLbl="alignNode1" presStyleIdx="5" presStyleCnt="9"/>
      <dgm:spPr>
        <a:solidFill>
          <a:srgbClr val="0D7BC2"/>
        </a:solidFill>
        <a:ln>
          <a:noFill/>
        </a:ln>
      </dgm:spPr>
    </dgm:pt>
    <dgm:pt modelId="{FF07BEA7-CB41-458F-A53F-7A74B280B32F}" type="pres">
      <dgm:prSet presAssocID="{45D32867-FA68-464F-B406-4C24DA2DAFF5}" presName="sibTrans" presStyleCnt="0"/>
      <dgm:spPr/>
    </dgm:pt>
    <dgm:pt modelId="{BB10F904-26D5-4C37-9576-CE4289D7D732}" type="pres">
      <dgm:prSet presAssocID="{45D32867-FA68-464F-B406-4C24DA2DAFF5}" presName="space" presStyleCnt="0"/>
      <dgm:spPr/>
    </dgm:pt>
    <dgm:pt modelId="{A968EADD-9CBA-4DA5-A951-6EF2B41958A0}" type="pres">
      <dgm:prSet presAssocID="{3FDF90E7-6D6C-4192-A71F-3F20E5A457E8}" presName="composite" presStyleCnt="0"/>
      <dgm:spPr/>
    </dgm:pt>
    <dgm:pt modelId="{99967E28-6912-4168-A84D-CF804A8DC3A8}" type="pres">
      <dgm:prSet presAssocID="{3FDF90E7-6D6C-4192-A71F-3F20E5A457E8}" presName="LShape" presStyleLbl="alignNode1" presStyleIdx="6" presStyleCnt="9"/>
      <dgm:spPr>
        <a:solidFill>
          <a:srgbClr val="48BB4F"/>
        </a:solidFill>
        <a:ln>
          <a:noFill/>
        </a:ln>
      </dgm:spPr>
    </dgm:pt>
    <dgm:pt modelId="{64BE8980-B35B-4033-9EA2-3FAF5FF91D89}" type="pres">
      <dgm:prSet presAssocID="{3FDF90E7-6D6C-4192-A71F-3F20E5A457E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16EB71F-F210-4997-BC15-B24384C99D00}" type="pres">
      <dgm:prSet presAssocID="{3FDF90E7-6D6C-4192-A71F-3F20E5A457E8}" presName="Triangle" presStyleLbl="alignNode1" presStyleIdx="7" presStyleCnt="9"/>
      <dgm:spPr>
        <a:solidFill>
          <a:srgbClr val="0D7BC2"/>
        </a:solidFill>
        <a:ln>
          <a:noFill/>
        </a:ln>
      </dgm:spPr>
    </dgm:pt>
    <dgm:pt modelId="{75FC4D3A-E8DA-4508-940B-DA4A6F3FCC04}" type="pres">
      <dgm:prSet presAssocID="{3E6C2CC1-4B64-479C-AC98-60802583C994}" presName="sibTrans" presStyleCnt="0"/>
      <dgm:spPr/>
    </dgm:pt>
    <dgm:pt modelId="{8C7E88B0-F627-4828-BE47-091B85B30ECE}" type="pres">
      <dgm:prSet presAssocID="{3E6C2CC1-4B64-479C-AC98-60802583C994}" presName="space" presStyleCnt="0"/>
      <dgm:spPr/>
    </dgm:pt>
    <dgm:pt modelId="{05167753-5DF7-4614-8576-796C850F24E1}" type="pres">
      <dgm:prSet presAssocID="{A2A8EF83-152F-48E0-BACF-FE38EBB71A9A}" presName="composite" presStyleCnt="0"/>
      <dgm:spPr/>
    </dgm:pt>
    <dgm:pt modelId="{E2236068-0D85-4DBD-8D2E-EB5FCAAF6CBA}" type="pres">
      <dgm:prSet presAssocID="{A2A8EF83-152F-48E0-BACF-FE38EBB71A9A}" presName="LShape" presStyleLbl="alignNode1" presStyleIdx="8" presStyleCnt="9"/>
      <dgm:spPr>
        <a:solidFill>
          <a:srgbClr val="0D7BC2"/>
        </a:solidFill>
        <a:ln>
          <a:noFill/>
        </a:ln>
      </dgm:spPr>
    </dgm:pt>
    <dgm:pt modelId="{69ED3A85-10B5-4AD9-BEE5-D178A2115132}" type="pres">
      <dgm:prSet presAssocID="{A2A8EF83-152F-48E0-BACF-FE38EBB71A9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CA2DE0C-1A30-487A-BFC9-BDB4AE312B92}" type="presOf" srcId="{4D9F4068-49F3-40E3-9E87-C4AC520AC754}" destId="{BC1C4D1F-32AC-40B6-BE44-DEB98C0F4EA2}" srcOrd="0" destOrd="0" presId="urn:microsoft.com/office/officeart/2009/3/layout/StepUpProcess"/>
    <dgm:cxn modelId="{A175E313-CEB3-4455-B2E8-70A88E4EF84F}" srcId="{89A09891-575A-48E3-8C3D-922B9B9DBC36}" destId="{A2A8EF83-152F-48E0-BACF-FE38EBB71A9A}" srcOrd="4" destOrd="0" parTransId="{2D63FE92-4A8F-45A0-82AE-A9DC56DB627D}" sibTransId="{51D7CCD9-C31F-4149-B0A2-5B8A83046179}"/>
    <dgm:cxn modelId="{5D8AA542-4955-473E-8ABD-E5D250FDC9A0}" srcId="{89A09891-575A-48E3-8C3D-922B9B9DBC36}" destId="{4D9F4068-49F3-40E3-9E87-C4AC520AC754}" srcOrd="2" destOrd="0" parTransId="{0B9D69D7-DC47-4BDF-BA8A-913F73D8A587}" sibTransId="{45D32867-FA68-464F-B406-4C24DA2DAFF5}"/>
    <dgm:cxn modelId="{2891E343-F0E8-43A1-BFD9-C05569BFC595}" type="presOf" srcId="{89A09891-575A-48E3-8C3D-922B9B9DBC36}" destId="{6446D4EE-E6D8-48CA-BD0C-D5437A8291EC}" srcOrd="0" destOrd="0" presId="urn:microsoft.com/office/officeart/2009/3/layout/StepUpProcess"/>
    <dgm:cxn modelId="{D095FB43-156F-4EF2-B2A4-69AF2CFE1FC5}" srcId="{89A09891-575A-48E3-8C3D-922B9B9DBC36}" destId="{13118761-6D15-42C8-AE1B-06722246333A}" srcOrd="1" destOrd="0" parTransId="{C36758FE-44F7-40EE-A427-F69588C7A379}" sibTransId="{392E5AFE-B30D-471C-A610-7FC9624FA798}"/>
    <dgm:cxn modelId="{72B1AF75-DE87-4CB1-9ACC-E6EF3A45C045}" type="presOf" srcId="{29975D10-33AF-4272-BC18-C1F2B9EA455C}" destId="{FA519567-FE43-4CE3-BE3D-87531866F10A}" srcOrd="0" destOrd="0" presId="urn:microsoft.com/office/officeart/2009/3/layout/StepUpProcess"/>
    <dgm:cxn modelId="{22A0749E-319B-4A8D-9F38-428568A56F8F}" type="presOf" srcId="{3FDF90E7-6D6C-4192-A71F-3F20E5A457E8}" destId="{64BE8980-B35B-4033-9EA2-3FAF5FF91D89}" srcOrd="0" destOrd="0" presId="urn:microsoft.com/office/officeart/2009/3/layout/StepUpProcess"/>
    <dgm:cxn modelId="{D1B6D0A0-5A83-4AFD-8CA5-0EAD32CA06A3}" type="presOf" srcId="{A2A8EF83-152F-48E0-BACF-FE38EBB71A9A}" destId="{69ED3A85-10B5-4AD9-BEE5-D178A2115132}" srcOrd="0" destOrd="0" presId="urn:microsoft.com/office/officeart/2009/3/layout/StepUpProcess"/>
    <dgm:cxn modelId="{8CFF03B2-9028-4506-8DAD-8AC38890E59B}" srcId="{89A09891-575A-48E3-8C3D-922B9B9DBC36}" destId="{29975D10-33AF-4272-BC18-C1F2B9EA455C}" srcOrd="0" destOrd="0" parTransId="{C5A4DB5E-3658-4397-BD09-51D9DF4B0E6A}" sibTransId="{73E4D80B-0542-4A88-8C90-3EF4FE1346D3}"/>
    <dgm:cxn modelId="{D02752BC-E20C-4009-9A6B-9E70AC3DE3C4}" type="presOf" srcId="{13118761-6D15-42C8-AE1B-06722246333A}" destId="{F0B4DCEE-71D1-4051-8606-0860506488D6}" srcOrd="0" destOrd="0" presId="urn:microsoft.com/office/officeart/2009/3/layout/StepUpProcess"/>
    <dgm:cxn modelId="{60661AD2-9A91-48C8-94CD-47EBF675E3C8}" srcId="{89A09891-575A-48E3-8C3D-922B9B9DBC36}" destId="{3FDF90E7-6D6C-4192-A71F-3F20E5A457E8}" srcOrd="3" destOrd="0" parTransId="{97B05680-A504-4B46-A4DC-50F3E3FB73D5}" sibTransId="{3E6C2CC1-4B64-479C-AC98-60802583C994}"/>
    <dgm:cxn modelId="{A54E8451-6C90-4C75-8776-7FFB65747B47}" type="presParOf" srcId="{6446D4EE-E6D8-48CA-BD0C-D5437A8291EC}" destId="{AF06ED05-229E-42F7-B9E4-0D7866EC3FBB}" srcOrd="0" destOrd="0" presId="urn:microsoft.com/office/officeart/2009/3/layout/StepUpProcess"/>
    <dgm:cxn modelId="{218A75C4-6040-463D-9CEB-2873603CA0E0}" type="presParOf" srcId="{AF06ED05-229E-42F7-B9E4-0D7866EC3FBB}" destId="{B0192EEA-101A-469C-A584-0590DF0C62E8}" srcOrd="0" destOrd="0" presId="urn:microsoft.com/office/officeart/2009/3/layout/StepUpProcess"/>
    <dgm:cxn modelId="{D3855A15-D7C2-4F7B-B4F3-11606CA49099}" type="presParOf" srcId="{AF06ED05-229E-42F7-B9E4-0D7866EC3FBB}" destId="{FA519567-FE43-4CE3-BE3D-87531866F10A}" srcOrd="1" destOrd="0" presId="urn:microsoft.com/office/officeart/2009/3/layout/StepUpProcess"/>
    <dgm:cxn modelId="{3E109E41-B29F-4151-BD41-EE71FF726BE2}" type="presParOf" srcId="{AF06ED05-229E-42F7-B9E4-0D7866EC3FBB}" destId="{6B7885CF-316C-4246-9EE4-97AC754E5AAE}" srcOrd="2" destOrd="0" presId="urn:microsoft.com/office/officeart/2009/3/layout/StepUpProcess"/>
    <dgm:cxn modelId="{C98D9FA9-A251-46CF-9E09-1B09D2A686BA}" type="presParOf" srcId="{6446D4EE-E6D8-48CA-BD0C-D5437A8291EC}" destId="{76C14488-9D00-4C92-B758-082150B9461B}" srcOrd="1" destOrd="0" presId="urn:microsoft.com/office/officeart/2009/3/layout/StepUpProcess"/>
    <dgm:cxn modelId="{EC37C083-2C6D-4B29-87D1-9720E3053114}" type="presParOf" srcId="{76C14488-9D00-4C92-B758-082150B9461B}" destId="{5A43D015-0149-4C7F-B2B0-1E22BEBC4C67}" srcOrd="0" destOrd="0" presId="urn:microsoft.com/office/officeart/2009/3/layout/StepUpProcess"/>
    <dgm:cxn modelId="{E1B40B39-9ADB-480D-9960-B2F619F83462}" type="presParOf" srcId="{6446D4EE-E6D8-48CA-BD0C-D5437A8291EC}" destId="{FDCAB88C-ABB2-477D-86E9-6466F3101A93}" srcOrd="2" destOrd="0" presId="urn:microsoft.com/office/officeart/2009/3/layout/StepUpProcess"/>
    <dgm:cxn modelId="{E6726A45-6815-4C5C-B189-C86360085493}" type="presParOf" srcId="{FDCAB88C-ABB2-477D-86E9-6466F3101A93}" destId="{912CFBD4-8BDD-4A97-B6BC-74BDEEAAED3B}" srcOrd="0" destOrd="0" presId="urn:microsoft.com/office/officeart/2009/3/layout/StepUpProcess"/>
    <dgm:cxn modelId="{298FD667-7896-46A9-862C-A6F3231FD4DD}" type="presParOf" srcId="{FDCAB88C-ABB2-477D-86E9-6466F3101A93}" destId="{F0B4DCEE-71D1-4051-8606-0860506488D6}" srcOrd="1" destOrd="0" presId="urn:microsoft.com/office/officeart/2009/3/layout/StepUpProcess"/>
    <dgm:cxn modelId="{55BFB142-74BB-46FC-9851-7DA959C10083}" type="presParOf" srcId="{FDCAB88C-ABB2-477D-86E9-6466F3101A93}" destId="{D42DB423-4C1B-41F2-96D8-0B9B9345BFF5}" srcOrd="2" destOrd="0" presId="urn:microsoft.com/office/officeart/2009/3/layout/StepUpProcess"/>
    <dgm:cxn modelId="{3A4078AE-7508-44BA-A8D2-6005AFCD02AF}" type="presParOf" srcId="{6446D4EE-E6D8-48CA-BD0C-D5437A8291EC}" destId="{081B7884-491F-43A3-9F6A-9D28693848C3}" srcOrd="3" destOrd="0" presId="urn:microsoft.com/office/officeart/2009/3/layout/StepUpProcess"/>
    <dgm:cxn modelId="{23EDA22F-5210-419D-93B4-D53509BBC4BD}" type="presParOf" srcId="{081B7884-491F-43A3-9F6A-9D28693848C3}" destId="{ABA57065-40BD-4D40-8F88-AD102187CCE1}" srcOrd="0" destOrd="0" presId="urn:microsoft.com/office/officeart/2009/3/layout/StepUpProcess"/>
    <dgm:cxn modelId="{7BDB35D7-7BE3-4017-B881-120595CFFD93}" type="presParOf" srcId="{6446D4EE-E6D8-48CA-BD0C-D5437A8291EC}" destId="{FCAD0027-CBC7-40AF-BCD7-1106F90593BA}" srcOrd="4" destOrd="0" presId="urn:microsoft.com/office/officeart/2009/3/layout/StepUpProcess"/>
    <dgm:cxn modelId="{DD7F47A5-3952-4455-9898-FAA669CCCDBD}" type="presParOf" srcId="{FCAD0027-CBC7-40AF-BCD7-1106F90593BA}" destId="{F4C2E17C-7891-46CA-B68E-4AD19B66BD45}" srcOrd="0" destOrd="0" presId="urn:microsoft.com/office/officeart/2009/3/layout/StepUpProcess"/>
    <dgm:cxn modelId="{B7A9E968-B0BA-45BA-AC63-B60D0228B15A}" type="presParOf" srcId="{FCAD0027-CBC7-40AF-BCD7-1106F90593BA}" destId="{BC1C4D1F-32AC-40B6-BE44-DEB98C0F4EA2}" srcOrd="1" destOrd="0" presId="urn:microsoft.com/office/officeart/2009/3/layout/StepUpProcess"/>
    <dgm:cxn modelId="{6CBA35D6-B4FC-40C6-AE6B-10938B0D1C7C}" type="presParOf" srcId="{FCAD0027-CBC7-40AF-BCD7-1106F90593BA}" destId="{641AB4B8-983B-4A00-9F90-4A9E000E5EAD}" srcOrd="2" destOrd="0" presId="urn:microsoft.com/office/officeart/2009/3/layout/StepUpProcess"/>
    <dgm:cxn modelId="{4150870A-A8D3-40A4-99FF-F40F44CCB1DA}" type="presParOf" srcId="{6446D4EE-E6D8-48CA-BD0C-D5437A8291EC}" destId="{FF07BEA7-CB41-458F-A53F-7A74B280B32F}" srcOrd="5" destOrd="0" presId="urn:microsoft.com/office/officeart/2009/3/layout/StepUpProcess"/>
    <dgm:cxn modelId="{E3952EF5-411F-4002-BE5A-F5C1E2517EF8}" type="presParOf" srcId="{FF07BEA7-CB41-458F-A53F-7A74B280B32F}" destId="{BB10F904-26D5-4C37-9576-CE4289D7D732}" srcOrd="0" destOrd="0" presId="urn:microsoft.com/office/officeart/2009/3/layout/StepUpProcess"/>
    <dgm:cxn modelId="{7993370A-545F-4595-94E0-3A6D942E15A8}" type="presParOf" srcId="{6446D4EE-E6D8-48CA-BD0C-D5437A8291EC}" destId="{A968EADD-9CBA-4DA5-A951-6EF2B41958A0}" srcOrd="6" destOrd="0" presId="urn:microsoft.com/office/officeart/2009/3/layout/StepUpProcess"/>
    <dgm:cxn modelId="{343139C5-8028-4647-8DB1-88F2D8A0771F}" type="presParOf" srcId="{A968EADD-9CBA-4DA5-A951-6EF2B41958A0}" destId="{99967E28-6912-4168-A84D-CF804A8DC3A8}" srcOrd="0" destOrd="0" presId="urn:microsoft.com/office/officeart/2009/3/layout/StepUpProcess"/>
    <dgm:cxn modelId="{425CD1B5-112A-4990-890D-E66BB0E6E1E8}" type="presParOf" srcId="{A968EADD-9CBA-4DA5-A951-6EF2B41958A0}" destId="{64BE8980-B35B-4033-9EA2-3FAF5FF91D89}" srcOrd="1" destOrd="0" presId="urn:microsoft.com/office/officeart/2009/3/layout/StepUpProcess"/>
    <dgm:cxn modelId="{9BB095F4-AA4F-4360-98B7-E056107B444E}" type="presParOf" srcId="{A968EADD-9CBA-4DA5-A951-6EF2B41958A0}" destId="{616EB71F-F210-4997-BC15-B24384C99D00}" srcOrd="2" destOrd="0" presId="urn:microsoft.com/office/officeart/2009/3/layout/StepUpProcess"/>
    <dgm:cxn modelId="{449B8806-2640-4EE0-B086-1E884ACEEAC0}" type="presParOf" srcId="{6446D4EE-E6D8-48CA-BD0C-D5437A8291EC}" destId="{75FC4D3A-E8DA-4508-940B-DA4A6F3FCC04}" srcOrd="7" destOrd="0" presId="urn:microsoft.com/office/officeart/2009/3/layout/StepUpProcess"/>
    <dgm:cxn modelId="{AD2A3BED-0DF3-4A25-AC01-3BB2C8EA9F26}" type="presParOf" srcId="{75FC4D3A-E8DA-4508-940B-DA4A6F3FCC04}" destId="{8C7E88B0-F627-4828-BE47-091B85B30ECE}" srcOrd="0" destOrd="0" presId="urn:microsoft.com/office/officeart/2009/3/layout/StepUpProcess"/>
    <dgm:cxn modelId="{39218A19-BD5A-4C56-A240-7EB10E527D04}" type="presParOf" srcId="{6446D4EE-E6D8-48CA-BD0C-D5437A8291EC}" destId="{05167753-5DF7-4614-8576-796C850F24E1}" srcOrd="8" destOrd="0" presId="urn:microsoft.com/office/officeart/2009/3/layout/StepUpProcess"/>
    <dgm:cxn modelId="{B9173BFF-103E-40A2-8741-89695CD4798E}" type="presParOf" srcId="{05167753-5DF7-4614-8576-796C850F24E1}" destId="{E2236068-0D85-4DBD-8D2E-EB5FCAAF6CBA}" srcOrd="0" destOrd="0" presId="urn:microsoft.com/office/officeart/2009/3/layout/StepUpProcess"/>
    <dgm:cxn modelId="{A66AB2A6-6AE1-463E-8E36-084D9BC4C59B}" type="presParOf" srcId="{05167753-5DF7-4614-8576-796C850F24E1}" destId="{69ED3A85-10B5-4AD9-BEE5-D178A211513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A09891-575A-48E3-8C3D-922B9B9DBC3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29975D10-33AF-4272-BC18-C1F2B9EA455C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gm:t>
    </dgm:pt>
    <dgm:pt modelId="{C5A4DB5E-3658-4397-BD09-51D9DF4B0E6A}" type="par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73E4D80B-0542-4A88-8C90-3EF4FE1346D3}" type="sibTrans" cxnId="{8CFF03B2-9028-4506-8DAD-8AC38890E59B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13118761-6D15-42C8-AE1B-06722246333A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Review</a:t>
          </a:r>
        </a:p>
      </dgm:t>
    </dgm:pt>
    <dgm:pt modelId="{C36758FE-44F7-40EE-A427-F69588C7A379}" type="par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92E5AFE-B30D-471C-A610-7FC9624FA798}" type="sibTrans" cxnId="{D095FB43-156F-4EF2-B2A4-69AF2CFE1FC5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D9F4068-49F3-40E3-9E87-C4AC520AC754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Shortlist</a:t>
          </a:r>
        </a:p>
      </dgm:t>
    </dgm:pt>
    <dgm:pt modelId="{0B9D69D7-DC47-4BDF-BA8A-913F73D8A587}" type="par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45D32867-FA68-464F-B406-4C24DA2DAFF5}" type="sibTrans" cxnId="{5D8AA542-4955-473E-8ABD-E5D250FDC9A0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FDF90E7-6D6C-4192-A71F-3F20E5A457E8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Interview</a:t>
          </a:r>
        </a:p>
      </dgm:t>
    </dgm:pt>
    <dgm:pt modelId="{97B05680-A504-4B46-A4DC-50F3E3FB73D5}" type="par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3E6C2CC1-4B64-479C-AC98-60802583C994}" type="sibTrans" cxnId="{60661AD2-9A91-48C8-94CD-47EBF675E3C8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A2A8EF83-152F-48E0-BACF-FE38EBB71A9A}">
      <dgm:prSet phldrT="[Text]"/>
      <dgm:spPr/>
      <dgm:t>
        <a:bodyPr/>
        <a:lstStyle/>
        <a:p>
          <a:r>
            <a:rPr lang="en-NZ" dirty="0">
              <a:solidFill>
                <a:schemeClr val="accent5">
                  <a:lumMod val="20000"/>
                  <a:lumOff val="80000"/>
                </a:schemeClr>
              </a:solidFill>
            </a:rPr>
            <a:t>Rank</a:t>
          </a:r>
        </a:p>
      </dgm:t>
    </dgm:pt>
    <dgm:pt modelId="{2D63FE92-4A8F-45A0-82AE-A9DC56DB627D}" type="par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51D7CCD9-C31F-4149-B0A2-5B8A83046179}" type="sibTrans" cxnId="{A175E313-CEB3-4455-B2E8-70A88E4EF84F}">
      <dgm:prSet/>
      <dgm:spPr/>
      <dgm:t>
        <a:bodyPr/>
        <a:lstStyle/>
        <a:p>
          <a:endParaRPr lang="en-NZ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6446D4EE-E6D8-48CA-BD0C-D5437A8291EC}" type="pres">
      <dgm:prSet presAssocID="{89A09891-575A-48E3-8C3D-922B9B9DBC36}" presName="rootnode" presStyleCnt="0">
        <dgm:presLayoutVars>
          <dgm:chMax/>
          <dgm:chPref/>
          <dgm:dir/>
          <dgm:animLvl val="lvl"/>
        </dgm:presLayoutVars>
      </dgm:prSet>
      <dgm:spPr/>
    </dgm:pt>
    <dgm:pt modelId="{AF06ED05-229E-42F7-B9E4-0D7866EC3FBB}" type="pres">
      <dgm:prSet presAssocID="{29975D10-33AF-4272-BC18-C1F2B9EA455C}" presName="composite" presStyleCnt="0"/>
      <dgm:spPr/>
    </dgm:pt>
    <dgm:pt modelId="{B0192EEA-101A-469C-A584-0590DF0C62E8}" type="pres">
      <dgm:prSet presAssocID="{29975D10-33AF-4272-BC18-C1F2B9EA455C}" presName="LShape" presStyleLbl="alignNode1" presStyleIdx="0" presStyleCnt="9"/>
      <dgm:spPr/>
    </dgm:pt>
    <dgm:pt modelId="{FA519567-FE43-4CE3-BE3D-87531866F10A}" type="pres">
      <dgm:prSet presAssocID="{29975D10-33AF-4272-BC18-C1F2B9EA455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B7885CF-316C-4246-9EE4-97AC754E5AAE}" type="pres">
      <dgm:prSet presAssocID="{29975D10-33AF-4272-BC18-C1F2B9EA455C}" presName="Triangle" presStyleLbl="alignNode1" presStyleIdx="1" presStyleCnt="9"/>
      <dgm:spPr>
        <a:noFill/>
        <a:ln>
          <a:noFill/>
        </a:ln>
      </dgm:spPr>
    </dgm:pt>
    <dgm:pt modelId="{76C14488-9D00-4C92-B758-082150B9461B}" type="pres">
      <dgm:prSet presAssocID="{73E4D80B-0542-4A88-8C90-3EF4FE1346D3}" presName="sibTrans" presStyleCnt="0"/>
      <dgm:spPr/>
    </dgm:pt>
    <dgm:pt modelId="{5A43D015-0149-4C7F-B2B0-1E22BEBC4C67}" type="pres">
      <dgm:prSet presAssocID="{73E4D80B-0542-4A88-8C90-3EF4FE1346D3}" presName="space" presStyleCnt="0"/>
      <dgm:spPr/>
    </dgm:pt>
    <dgm:pt modelId="{FDCAB88C-ABB2-477D-86E9-6466F3101A93}" type="pres">
      <dgm:prSet presAssocID="{13118761-6D15-42C8-AE1B-06722246333A}" presName="composite" presStyleCnt="0"/>
      <dgm:spPr/>
    </dgm:pt>
    <dgm:pt modelId="{912CFBD4-8BDD-4A97-B6BC-74BDEEAAED3B}" type="pres">
      <dgm:prSet presAssocID="{13118761-6D15-42C8-AE1B-06722246333A}" presName="LShape" presStyleLbl="alignNode1" presStyleIdx="2" presStyleCnt="9"/>
      <dgm:spPr>
        <a:solidFill>
          <a:srgbClr val="54CCCD"/>
        </a:solidFill>
        <a:ln>
          <a:noFill/>
        </a:ln>
      </dgm:spPr>
    </dgm:pt>
    <dgm:pt modelId="{F0B4DCEE-71D1-4051-8606-0860506488D6}" type="pres">
      <dgm:prSet presAssocID="{13118761-6D15-42C8-AE1B-06722246333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42DB423-4C1B-41F2-96D8-0B9B9345BFF5}" type="pres">
      <dgm:prSet presAssocID="{13118761-6D15-42C8-AE1B-06722246333A}" presName="Triangle" presStyleLbl="alignNode1" presStyleIdx="3" presStyleCnt="9"/>
      <dgm:spPr>
        <a:solidFill>
          <a:srgbClr val="0D7BC2"/>
        </a:solidFill>
        <a:ln>
          <a:noFill/>
        </a:ln>
      </dgm:spPr>
    </dgm:pt>
    <dgm:pt modelId="{081B7884-491F-43A3-9F6A-9D28693848C3}" type="pres">
      <dgm:prSet presAssocID="{392E5AFE-B30D-471C-A610-7FC9624FA798}" presName="sibTrans" presStyleCnt="0"/>
      <dgm:spPr/>
    </dgm:pt>
    <dgm:pt modelId="{ABA57065-40BD-4D40-8F88-AD102187CCE1}" type="pres">
      <dgm:prSet presAssocID="{392E5AFE-B30D-471C-A610-7FC9624FA798}" presName="space" presStyleCnt="0"/>
      <dgm:spPr/>
    </dgm:pt>
    <dgm:pt modelId="{FCAD0027-CBC7-40AF-BCD7-1106F90593BA}" type="pres">
      <dgm:prSet presAssocID="{4D9F4068-49F3-40E3-9E87-C4AC520AC754}" presName="composite" presStyleCnt="0"/>
      <dgm:spPr/>
    </dgm:pt>
    <dgm:pt modelId="{F4C2E17C-7891-46CA-B68E-4AD19B66BD45}" type="pres">
      <dgm:prSet presAssocID="{4D9F4068-49F3-40E3-9E87-C4AC520AC754}" presName="LShape" presStyleLbl="alignNode1" presStyleIdx="4" presStyleCnt="9"/>
      <dgm:spPr>
        <a:solidFill>
          <a:srgbClr val="4DC58D"/>
        </a:solidFill>
        <a:ln>
          <a:noFill/>
        </a:ln>
      </dgm:spPr>
    </dgm:pt>
    <dgm:pt modelId="{BC1C4D1F-32AC-40B6-BE44-DEB98C0F4EA2}" type="pres">
      <dgm:prSet presAssocID="{4D9F4068-49F3-40E3-9E87-C4AC520AC75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41AB4B8-983B-4A00-9F90-4A9E000E5EAD}" type="pres">
      <dgm:prSet presAssocID="{4D9F4068-49F3-40E3-9E87-C4AC520AC754}" presName="Triangle" presStyleLbl="alignNode1" presStyleIdx="5" presStyleCnt="9"/>
      <dgm:spPr>
        <a:solidFill>
          <a:srgbClr val="0D7BC2"/>
        </a:solidFill>
        <a:ln>
          <a:noFill/>
        </a:ln>
      </dgm:spPr>
    </dgm:pt>
    <dgm:pt modelId="{FF07BEA7-CB41-458F-A53F-7A74B280B32F}" type="pres">
      <dgm:prSet presAssocID="{45D32867-FA68-464F-B406-4C24DA2DAFF5}" presName="sibTrans" presStyleCnt="0"/>
      <dgm:spPr/>
    </dgm:pt>
    <dgm:pt modelId="{BB10F904-26D5-4C37-9576-CE4289D7D732}" type="pres">
      <dgm:prSet presAssocID="{45D32867-FA68-464F-B406-4C24DA2DAFF5}" presName="space" presStyleCnt="0"/>
      <dgm:spPr/>
    </dgm:pt>
    <dgm:pt modelId="{A968EADD-9CBA-4DA5-A951-6EF2B41958A0}" type="pres">
      <dgm:prSet presAssocID="{3FDF90E7-6D6C-4192-A71F-3F20E5A457E8}" presName="composite" presStyleCnt="0"/>
      <dgm:spPr/>
    </dgm:pt>
    <dgm:pt modelId="{99967E28-6912-4168-A84D-CF804A8DC3A8}" type="pres">
      <dgm:prSet presAssocID="{3FDF90E7-6D6C-4192-A71F-3F20E5A457E8}" presName="LShape" presStyleLbl="alignNode1" presStyleIdx="6" presStyleCnt="9"/>
      <dgm:spPr>
        <a:solidFill>
          <a:srgbClr val="48BB4F"/>
        </a:solidFill>
        <a:ln>
          <a:noFill/>
        </a:ln>
      </dgm:spPr>
    </dgm:pt>
    <dgm:pt modelId="{64BE8980-B35B-4033-9EA2-3FAF5FF91D89}" type="pres">
      <dgm:prSet presAssocID="{3FDF90E7-6D6C-4192-A71F-3F20E5A457E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16EB71F-F210-4997-BC15-B24384C99D00}" type="pres">
      <dgm:prSet presAssocID="{3FDF90E7-6D6C-4192-A71F-3F20E5A457E8}" presName="Triangle" presStyleLbl="alignNode1" presStyleIdx="7" presStyleCnt="9"/>
      <dgm:spPr>
        <a:solidFill>
          <a:srgbClr val="0D7BC2"/>
        </a:solidFill>
        <a:ln>
          <a:noFill/>
        </a:ln>
      </dgm:spPr>
    </dgm:pt>
    <dgm:pt modelId="{75FC4D3A-E8DA-4508-940B-DA4A6F3FCC04}" type="pres">
      <dgm:prSet presAssocID="{3E6C2CC1-4B64-479C-AC98-60802583C994}" presName="sibTrans" presStyleCnt="0"/>
      <dgm:spPr/>
    </dgm:pt>
    <dgm:pt modelId="{8C7E88B0-F627-4828-BE47-091B85B30ECE}" type="pres">
      <dgm:prSet presAssocID="{3E6C2CC1-4B64-479C-AC98-60802583C994}" presName="space" presStyleCnt="0"/>
      <dgm:spPr/>
    </dgm:pt>
    <dgm:pt modelId="{05167753-5DF7-4614-8576-796C850F24E1}" type="pres">
      <dgm:prSet presAssocID="{A2A8EF83-152F-48E0-BACF-FE38EBB71A9A}" presName="composite" presStyleCnt="0"/>
      <dgm:spPr/>
    </dgm:pt>
    <dgm:pt modelId="{E2236068-0D85-4DBD-8D2E-EB5FCAAF6CBA}" type="pres">
      <dgm:prSet presAssocID="{A2A8EF83-152F-48E0-BACF-FE38EBB71A9A}" presName="LShape" presStyleLbl="alignNode1" presStyleIdx="8" presStyleCnt="9"/>
      <dgm:spPr>
        <a:solidFill>
          <a:srgbClr val="70AD47"/>
        </a:solidFill>
        <a:ln>
          <a:noFill/>
        </a:ln>
      </dgm:spPr>
    </dgm:pt>
    <dgm:pt modelId="{69ED3A85-10B5-4AD9-BEE5-D178A2115132}" type="pres">
      <dgm:prSet presAssocID="{A2A8EF83-152F-48E0-BACF-FE38EBB71A9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CA2DE0C-1A30-487A-BFC9-BDB4AE312B92}" type="presOf" srcId="{4D9F4068-49F3-40E3-9E87-C4AC520AC754}" destId="{BC1C4D1F-32AC-40B6-BE44-DEB98C0F4EA2}" srcOrd="0" destOrd="0" presId="urn:microsoft.com/office/officeart/2009/3/layout/StepUpProcess"/>
    <dgm:cxn modelId="{A175E313-CEB3-4455-B2E8-70A88E4EF84F}" srcId="{89A09891-575A-48E3-8C3D-922B9B9DBC36}" destId="{A2A8EF83-152F-48E0-BACF-FE38EBB71A9A}" srcOrd="4" destOrd="0" parTransId="{2D63FE92-4A8F-45A0-82AE-A9DC56DB627D}" sibTransId="{51D7CCD9-C31F-4149-B0A2-5B8A83046179}"/>
    <dgm:cxn modelId="{5D8AA542-4955-473E-8ABD-E5D250FDC9A0}" srcId="{89A09891-575A-48E3-8C3D-922B9B9DBC36}" destId="{4D9F4068-49F3-40E3-9E87-C4AC520AC754}" srcOrd="2" destOrd="0" parTransId="{0B9D69D7-DC47-4BDF-BA8A-913F73D8A587}" sibTransId="{45D32867-FA68-464F-B406-4C24DA2DAFF5}"/>
    <dgm:cxn modelId="{2891E343-F0E8-43A1-BFD9-C05569BFC595}" type="presOf" srcId="{89A09891-575A-48E3-8C3D-922B9B9DBC36}" destId="{6446D4EE-E6D8-48CA-BD0C-D5437A8291EC}" srcOrd="0" destOrd="0" presId="urn:microsoft.com/office/officeart/2009/3/layout/StepUpProcess"/>
    <dgm:cxn modelId="{D095FB43-156F-4EF2-B2A4-69AF2CFE1FC5}" srcId="{89A09891-575A-48E3-8C3D-922B9B9DBC36}" destId="{13118761-6D15-42C8-AE1B-06722246333A}" srcOrd="1" destOrd="0" parTransId="{C36758FE-44F7-40EE-A427-F69588C7A379}" sibTransId="{392E5AFE-B30D-471C-A610-7FC9624FA798}"/>
    <dgm:cxn modelId="{72B1AF75-DE87-4CB1-9ACC-E6EF3A45C045}" type="presOf" srcId="{29975D10-33AF-4272-BC18-C1F2B9EA455C}" destId="{FA519567-FE43-4CE3-BE3D-87531866F10A}" srcOrd="0" destOrd="0" presId="urn:microsoft.com/office/officeart/2009/3/layout/StepUpProcess"/>
    <dgm:cxn modelId="{22A0749E-319B-4A8D-9F38-428568A56F8F}" type="presOf" srcId="{3FDF90E7-6D6C-4192-A71F-3F20E5A457E8}" destId="{64BE8980-B35B-4033-9EA2-3FAF5FF91D89}" srcOrd="0" destOrd="0" presId="urn:microsoft.com/office/officeart/2009/3/layout/StepUpProcess"/>
    <dgm:cxn modelId="{D1B6D0A0-5A83-4AFD-8CA5-0EAD32CA06A3}" type="presOf" srcId="{A2A8EF83-152F-48E0-BACF-FE38EBB71A9A}" destId="{69ED3A85-10B5-4AD9-BEE5-D178A2115132}" srcOrd="0" destOrd="0" presId="urn:microsoft.com/office/officeart/2009/3/layout/StepUpProcess"/>
    <dgm:cxn modelId="{8CFF03B2-9028-4506-8DAD-8AC38890E59B}" srcId="{89A09891-575A-48E3-8C3D-922B9B9DBC36}" destId="{29975D10-33AF-4272-BC18-C1F2B9EA455C}" srcOrd="0" destOrd="0" parTransId="{C5A4DB5E-3658-4397-BD09-51D9DF4B0E6A}" sibTransId="{73E4D80B-0542-4A88-8C90-3EF4FE1346D3}"/>
    <dgm:cxn modelId="{D02752BC-E20C-4009-9A6B-9E70AC3DE3C4}" type="presOf" srcId="{13118761-6D15-42C8-AE1B-06722246333A}" destId="{F0B4DCEE-71D1-4051-8606-0860506488D6}" srcOrd="0" destOrd="0" presId="urn:microsoft.com/office/officeart/2009/3/layout/StepUpProcess"/>
    <dgm:cxn modelId="{60661AD2-9A91-48C8-94CD-47EBF675E3C8}" srcId="{89A09891-575A-48E3-8C3D-922B9B9DBC36}" destId="{3FDF90E7-6D6C-4192-A71F-3F20E5A457E8}" srcOrd="3" destOrd="0" parTransId="{97B05680-A504-4B46-A4DC-50F3E3FB73D5}" sibTransId="{3E6C2CC1-4B64-479C-AC98-60802583C994}"/>
    <dgm:cxn modelId="{A54E8451-6C90-4C75-8776-7FFB65747B47}" type="presParOf" srcId="{6446D4EE-E6D8-48CA-BD0C-D5437A8291EC}" destId="{AF06ED05-229E-42F7-B9E4-0D7866EC3FBB}" srcOrd="0" destOrd="0" presId="urn:microsoft.com/office/officeart/2009/3/layout/StepUpProcess"/>
    <dgm:cxn modelId="{218A75C4-6040-463D-9CEB-2873603CA0E0}" type="presParOf" srcId="{AF06ED05-229E-42F7-B9E4-0D7866EC3FBB}" destId="{B0192EEA-101A-469C-A584-0590DF0C62E8}" srcOrd="0" destOrd="0" presId="urn:microsoft.com/office/officeart/2009/3/layout/StepUpProcess"/>
    <dgm:cxn modelId="{D3855A15-D7C2-4F7B-B4F3-11606CA49099}" type="presParOf" srcId="{AF06ED05-229E-42F7-B9E4-0D7866EC3FBB}" destId="{FA519567-FE43-4CE3-BE3D-87531866F10A}" srcOrd="1" destOrd="0" presId="urn:microsoft.com/office/officeart/2009/3/layout/StepUpProcess"/>
    <dgm:cxn modelId="{3E109E41-B29F-4151-BD41-EE71FF726BE2}" type="presParOf" srcId="{AF06ED05-229E-42F7-B9E4-0D7866EC3FBB}" destId="{6B7885CF-316C-4246-9EE4-97AC754E5AAE}" srcOrd="2" destOrd="0" presId="urn:microsoft.com/office/officeart/2009/3/layout/StepUpProcess"/>
    <dgm:cxn modelId="{C98D9FA9-A251-46CF-9E09-1B09D2A686BA}" type="presParOf" srcId="{6446D4EE-E6D8-48CA-BD0C-D5437A8291EC}" destId="{76C14488-9D00-4C92-B758-082150B9461B}" srcOrd="1" destOrd="0" presId="urn:microsoft.com/office/officeart/2009/3/layout/StepUpProcess"/>
    <dgm:cxn modelId="{EC37C083-2C6D-4B29-87D1-9720E3053114}" type="presParOf" srcId="{76C14488-9D00-4C92-B758-082150B9461B}" destId="{5A43D015-0149-4C7F-B2B0-1E22BEBC4C67}" srcOrd="0" destOrd="0" presId="urn:microsoft.com/office/officeart/2009/3/layout/StepUpProcess"/>
    <dgm:cxn modelId="{E1B40B39-9ADB-480D-9960-B2F619F83462}" type="presParOf" srcId="{6446D4EE-E6D8-48CA-BD0C-D5437A8291EC}" destId="{FDCAB88C-ABB2-477D-86E9-6466F3101A93}" srcOrd="2" destOrd="0" presId="urn:microsoft.com/office/officeart/2009/3/layout/StepUpProcess"/>
    <dgm:cxn modelId="{E6726A45-6815-4C5C-B189-C86360085493}" type="presParOf" srcId="{FDCAB88C-ABB2-477D-86E9-6466F3101A93}" destId="{912CFBD4-8BDD-4A97-B6BC-74BDEEAAED3B}" srcOrd="0" destOrd="0" presId="urn:microsoft.com/office/officeart/2009/3/layout/StepUpProcess"/>
    <dgm:cxn modelId="{298FD667-7896-46A9-862C-A6F3231FD4DD}" type="presParOf" srcId="{FDCAB88C-ABB2-477D-86E9-6466F3101A93}" destId="{F0B4DCEE-71D1-4051-8606-0860506488D6}" srcOrd="1" destOrd="0" presId="urn:microsoft.com/office/officeart/2009/3/layout/StepUpProcess"/>
    <dgm:cxn modelId="{55BFB142-74BB-46FC-9851-7DA959C10083}" type="presParOf" srcId="{FDCAB88C-ABB2-477D-86E9-6466F3101A93}" destId="{D42DB423-4C1B-41F2-96D8-0B9B9345BFF5}" srcOrd="2" destOrd="0" presId="urn:microsoft.com/office/officeart/2009/3/layout/StepUpProcess"/>
    <dgm:cxn modelId="{3A4078AE-7508-44BA-A8D2-6005AFCD02AF}" type="presParOf" srcId="{6446D4EE-E6D8-48CA-BD0C-D5437A8291EC}" destId="{081B7884-491F-43A3-9F6A-9D28693848C3}" srcOrd="3" destOrd="0" presId="urn:microsoft.com/office/officeart/2009/3/layout/StepUpProcess"/>
    <dgm:cxn modelId="{23EDA22F-5210-419D-93B4-D53509BBC4BD}" type="presParOf" srcId="{081B7884-491F-43A3-9F6A-9D28693848C3}" destId="{ABA57065-40BD-4D40-8F88-AD102187CCE1}" srcOrd="0" destOrd="0" presId="urn:microsoft.com/office/officeart/2009/3/layout/StepUpProcess"/>
    <dgm:cxn modelId="{7BDB35D7-7BE3-4017-B881-120595CFFD93}" type="presParOf" srcId="{6446D4EE-E6D8-48CA-BD0C-D5437A8291EC}" destId="{FCAD0027-CBC7-40AF-BCD7-1106F90593BA}" srcOrd="4" destOrd="0" presId="urn:microsoft.com/office/officeart/2009/3/layout/StepUpProcess"/>
    <dgm:cxn modelId="{DD7F47A5-3952-4455-9898-FAA669CCCDBD}" type="presParOf" srcId="{FCAD0027-CBC7-40AF-BCD7-1106F90593BA}" destId="{F4C2E17C-7891-46CA-B68E-4AD19B66BD45}" srcOrd="0" destOrd="0" presId="urn:microsoft.com/office/officeart/2009/3/layout/StepUpProcess"/>
    <dgm:cxn modelId="{B7A9E968-B0BA-45BA-AC63-B60D0228B15A}" type="presParOf" srcId="{FCAD0027-CBC7-40AF-BCD7-1106F90593BA}" destId="{BC1C4D1F-32AC-40B6-BE44-DEB98C0F4EA2}" srcOrd="1" destOrd="0" presId="urn:microsoft.com/office/officeart/2009/3/layout/StepUpProcess"/>
    <dgm:cxn modelId="{6CBA35D6-B4FC-40C6-AE6B-10938B0D1C7C}" type="presParOf" srcId="{FCAD0027-CBC7-40AF-BCD7-1106F90593BA}" destId="{641AB4B8-983B-4A00-9F90-4A9E000E5EAD}" srcOrd="2" destOrd="0" presId="urn:microsoft.com/office/officeart/2009/3/layout/StepUpProcess"/>
    <dgm:cxn modelId="{4150870A-A8D3-40A4-99FF-F40F44CCB1DA}" type="presParOf" srcId="{6446D4EE-E6D8-48CA-BD0C-D5437A8291EC}" destId="{FF07BEA7-CB41-458F-A53F-7A74B280B32F}" srcOrd="5" destOrd="0" presId="urn:microsoft.com/office/officeart/2009/3/layout/StepUpProcess"/>
    <dgm:cxn modelId="{E3952EF5-411F-4002-BE5A-F5C1E2517EF8}" type="presParOf" srcId="{FF07BEA7-CB41-458F-A53F-7A74B280B32F}" destId="{BB10F904-26D5-4C37-9576-CE4289D7D732}" srcOrd="0" destOrd="0" presId="urn:microsoft.com/office/officeart/2009/3/layout/StepUpProcess"/>
    <dgm:cxn modelId="{7993370A-545F-4595-94E0-3A6D942E15A8}" type="presParOf" srcId="{6446D4EE-E6D8-48CA-BD0C-D5437A8291EC}" destId="{A968EADD-9CBA-4DA5-A951-6EF2B41958A0}" srcOrd="6" destOrd="0" presId="urn:microsoft.com/office/officeart/2009/3/layout/StepUpProcess"/>
    <dgm:cxn modelId="{343139C5-8028-4647-8DB1-88F2D8A0771F}" type="presParOf" srcId="{A968EADD-9CBA-4DA5-A951-6EF2B41958A0}" destId="{99967E28-6912-4168-A84D-CF804A8DC3A8}" srcOrd="0" destOrd="0" presId="urn:microsoft.com/office/officeart/2009/3/layout/StepUpProcess"/>
    <dgm:cxn modelId="{425CD1B5-112A-4990-890D-E66BB0E6E1E8}" type="presParOf" srcId="{A968EADD-9CBA-4DA5-A951-6EF2B41958A0}" destId="{64BE8980-B35B-4033-9EA2-3FAF5FF91D89}" srcOrd="1" destOrd="0" presId="urn:microsoft.com/office/officeart/2009/3/layout/StepUpProcess"/>
    <dgm:cxn modelId="{9BB095F4-AA4F-4360-98B7-E056107B444E}" type="presParOf" srcId="{A968EADD-9CBA-4DA5-A951-6EF2B41958A0}" destId="{616EB71F-F210-4997-BC15-B24384C99D00}" srcOrd="2" destOrd="0" presId="urn:microsoft.com/office/officeart/2009/3/layout/StepUpProcess"/>
    <dgm:cxn modelId="{449B8806-2640-4EE0-B086-1E884ACEEAC0}" type="presParOf" srcId="{6446D4EE-E6D8-48CA-BD0C-D5437A8291EC}" destId="{75FC4D3A-E8DA-4508-940B-DA4A6F3FCC04}" srcOrd="7" destOrd="0" presId="urn:microsoft.com/office/officeart/2009/3/layout/StepUpProcess"/>
    <dgm:cxn modelId="{AD2A3BED-0DF3-4A25-AC01-3BB2C8EA9F26}" type="presParOf" srcId="{75FC4D3A-E8DA-4508-940B-DA4A6F3FCC04}" destId="{8C7E88B0-F627-4828-BE47-091B85B30ECE}" srcOrd="0" destOrd="0" presId="urn:microsoft.com/office/officeart/2009/3/layout/StepUpProcess"/>
    <dgm:cxn modelId="{39218A19-BD5A-4C56-A240-7EB10E527D04}" type="presParOf" srcId="{6446D4EE-E6D8-48CA-BD0C-D5437A8291EC}" destId="{05167753-5DF7-4614-8576-796C850F24E1}" srcOrd="8" destOrd="0" presId="urn:microsoft.com/office/officeart/2009/3/layout/StepUpProcess"/>
    <dgm:cxn modelId="{B9173BFF-103E-40A2-8741-89695CD4798E}" type="presParOf" srcId="{05167753-5DF7-4614-8576-796C850F24E1}" destId="{E2236068-0D85-4DBD-8D2E-EB5FCAAF6CBA}" srcOrd="0" destOrd="0" presId="urn:microsoft.com/office/officeart/2009/3/layout/StepUpProcess"/>
    <dgm:cxn modelId="{A66AB2A6-6AE1-463E-8E36-084D9BC4C59B}" type="presParOf" srcId="{05167753-5DF7-4614-8576-796C850F24E1}" destId="{69ED3A85-10B5-4AD9-BEE5-D178A211513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94CD1-3554-4274-B4CD-93D558B3495D}">
      <dsp:nvSpPr>
        <dsp:cNvPr id="0" name=""/>
        <dsp:cNvSpPr/>
      </dsp:nvSpPr>
      <dsp:spPr>
        <a:xfrm>
          <a:off x="552305" y="149264"/>
          <a:ext cx="2186493" cy="19112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F1007-6458-4CC8-A836-87F61E21816C}">
      <dsp:nvSpPr>
        <dsp:cNvPr id="0" name=""/>
        <dsp:cNvSpPr/>
      </dsp:nvSpPr>
      <dsp:spPr>
        <a:xfrm>
          <a:off x="5682" y="558276"/>
          <a:ext cx="1093246" cy="1093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Who are we?</a:t>
          </a:r>
        </a:p>
      </dsp:txBody>
      <dsp:txXfrm>
        <a:off x="165784" y="718378"/>
        <a:ext cx="773042" cy="773042"/>
      </dsp:txXfrm>
    </dsp:sp>
    <dsp:sp modelId="{25824FC0-C48F-49E5-8C33-A5F00294D5FB}">
      <dsp:nvSpPr>
        <dsp:cNvPr id="0" name=""/>
        <dsp:cNvSpPr/>
      </dsp:nvSpPr>
      <dsp:spPr>
        <a:xfrm>
          <a:off x="3422078" y="149264"/>
          <a:ext cx="2186493" cy="19112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81B44-4130-494D-9219-9BA8FA133237}">
      <dsp:nvSpPr>
        <dsp:cNvPr id="0" name=""/>
        <dsp:cNvSpPr/>
      </dsp:nvSpPr>
      <dsp:spPr>
        <a:xfrm>
          <a:off x="2875455" y="558276"/>
          <a:ext cx="1093246" cy="1093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The process</a:t>
          </a:r>
        </a:p>
      </dsp:txBody>
      <dsp:txXfrm>
        <a:off x="3035557" y="718378"/>
        <a:ext cx="773042" cy="773042"/>
      </dsp:txXfrm>
    </dsp:sp>
    <dsp:sp modelId="{D81C7801-856F-4495-96D5-E02F9EF50801}">
      <dsp:nvSpPr>
        <dsp:cNvPr id="0" name=""/>
        <dsp:cNvSpPr/>
      </dsp:nvSpPr>
      <dsp:spPr>
        <a:xfrm>
          <a:off x="6291851" y="149264"/>
          <a:ext cx="2186493" cy="19112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E4783-2A76-4631-A414-D69B7F559273}">
      <dsp:nvSpPr>
        <dsp:cNvPr id="0" name=""/>
        <dsp:cNvSpPr/>
      </dsp:nvSpPr>
      <dsp:spPr>
        <a:xfrm>
          <a:off x="5745227" y="558276"/>
          <a:ext cx="1093246" cy="1093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Who we look for?</a:t>
          </a:r>
        </a:p>
      </dsp:txBody>
      <dsp:txXfrm>
        <a:off x="5905329" y="718378"/>
        <a:ext cx="773042" cy="773042"/>
      </dsp:txXfrm>
    </dsp:sp>
    <dsp:sp modelId="{14D322C2-B821-4632-8186-9AC991B5377A}">
      <dsp:nvSpPr>
        <dsp:cNvPr id="0" name=""/>
        <dsp:cNvSpPr/>
      </dsp:nvSpPr>
      <dsp:spPr>
        <a:xfrm>
          <a:off x="9161624" y="149264"/>
          <a:ext cx="2186493" cy="19112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263AA-B28F-47B8-8D31-56F9712F0EAF}">
      <dsp:nvSpPr>
        <dsp:cNvPr id="0" name=""/>
        <dsp:cNvSpPr/>
      </dsp:nvSpPr>
      <dsp:spPr>
        <a:xfrm>
          <a:off x="8615000" y="558276"/>
          <a:ext cx="1093246" cy="1093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What we offer?</a:t>
          </a:r>
        </a:p>
      </dsp:txBody>
      <dsp:txXfrm>
        <a:off x="8775102" y="718378"/>
        <a:ext cx="773042" cy="773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92EEA-101A-469C-A584-0590DF0C62E8}">
      <dsp:nvSpPr>
        <dsp:cNvPr id="0" name=""/>
        <dsp:cNvSpPr/>
      </dsp:nvSpPr>
      <dsp:spPr>
        <a:xfrm rot="5400000">
          <a:off x="359891" y="2685056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19567-FE43-4CE3-BE3D-87531866F10A}">
      <dsp:nvSpPr>
        <dsp:cNvPr id="0" name=""/>
        <dsp:cNvSpPr/>
      </dsp:nvSpPr>
      <dsp:spPr>
        <a:xfrm>
          <a:off x="179501" y="3222330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sp:txBody>
      <dsp:txXfrm>
        <a:off x="179501" y="3222330"/>
        <a:ext cx="1623423" cy="1423026"/>
      </dsp:txXfrm>
    </dsp:sp>
    <dsp:sp modelId="{6B7885CF-316C-4246-9EE4-97AC754E5AAE}">
      <dsp:nvSpPr>
        <dsp:cNvPr id="0" name=""/>
        <dsp:cNvSpPr/>
      </dsp:nvSpPr>
      <dsp:spPr>
        <a:xfrm>
          <a:off x="1496619" y="2552670"/>
          <a:ext cx="306306" cy="306306"/>
        </a:xfrm>
        <a:prstGeom prst="triangle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CFBD4-8BDD-4A97-B6BC-74BDEEAAED3B}">
      <dsp:nvSpPr>
        <dsp:cNvPr id="0" name=""/>
        <dsp:cNvSpPr/>
      </dsp:nvSpPr>
      <dsp:spPr>
        <a:xfrm rot="5400000">
          <a:off x="2347278" y="2193275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DCEE-71D1-4051-8606-0860506488D6}">
      <dsp:nvSpPr>
        <dsp:cNvPr id="0" name=""/>
        <dsp:cNvSpPr/>
      </dsp:nvSpPr>
      <dsp:spPr>
        <a:xfrm>
          <a:off x="2166889" y="2730549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Review</a:t>
          </a:r>
        </a:p>
      </dsp:txBody>
      <dsp:txXfrm>
        <a:off x="2166889" y="2730549"/>
        <a:ext cx="1623423" cy="1423026"/>
      </dsp:txXfrm>
    </dsp:sp>
    <dsp:sp modelId="{D42DB423-4C1B-41F2-96D8-0B9B9345BFF5}">
      <dsp:nvSpPr>
        <dsp:cNvPr id="0" name=""/>
        <dsp:cNvSpPr/>
      </dsp:nvSpPr>
      <dsp:spPr>
        <a:xfrm>
          <a:off x="3484006" y="2060889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2E17C-7891-46CA-B68E-4AD19B66BD45}">
      <dsp:nvSpPr>
        <dsp:cNvPr id="0" name=""/>
        <dsp:cNvSpPr/>
      </dsp:nvSpPr>
      <dsp:spPr>
        <a:xfrm rot="5400000">
          <a:off x="4334666" y="1701493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C4D1F-32AC-40B6-BE44-DEB98C0F4EA2}">
      <dsp:nvSpPr>
        <dsp:cNvPr id="0" name=""/>
        <dsp:cNvSpPr/>
      </dsp:nvSpPr>
      <dsp:spPr>
        <a:xfrm>
          <a:off x="4154277" y="2238767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Shortlist</a:t>
          </a:r>
        </a:p>
      </dsp:txBody>
      <dsp:txXfrm>
        <a:off x="4154277" y="2238767"/>
        <a:ext cx="1623423" cy="1423026"/>
      </dsp:txXfrm>
    </dsp:sp>
    <dsp:sp modelId="{641AB4B8-983B-4A00-9F90-4A9E000E5EAD}">
      <dsp:nvSpPr>
        <dsp:cNvPr id="0" name=""/>
        <dsp:cNvSpPr/>
      </dsp:nvSpPr>
      <dsp:spPr>
        <a:xfrm>
          <a:off x="5471394" y="1569108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67E28-6912-4168-A84D-CF804A8DC3A8}">
      <dsp:nvSpPr>
        <dsp:cNvPr id="0" name=""/>
        <dsp:cNvSpPr/>
      </dsp:nvSpPr>
      <dsp:spPr>
        <a:xfrm rot="5400000">
          <a:off x="6322054" y="1209712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E8980-B35B-4033-9EA2-3FAF5FF91D89}">
      <dsp:nvSpPr>
        <dsp:cNvPr id="0" name=""/>
        <dsp:cNvSpPr/>
      </dsp:nvSpPr>
      <dsp:spPr>
        <a:xfrm>
          <a:off x="6141665" y="1746986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Interview</a:t>
          </a:r>
        </a:p>
      </dsp:txBody>
      <dsp:txXfrm>
        <a:off x="6141665" y="1746986"/>
        <a:ext cx="1623423" cy="1423026"/>
      </dsp:txXfrm>
    </dsp:sp>
    <dsp:sp modelId="{616EB71F-F210-4997-BC15-B24384C99D00}">
      <dsp:nvSpPr>
        <dsp:cNvPr id="0" name=""/>
        <dsp:cNvSpPr/>
      </dsp:nvSpPr>
      <dsp:spPr>
        <a:xfrm>
          <a:off x="7458782" y="1077327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6068-0D85-4DBD-8D2E-EB5FCAAF6CBA}">
      <dsp:nvSpPr>
        <dsp:cNvPr id="0" name=""/>
        <dsp:cNvSpPr/>
      </dsp:nvSpPr>
      <dsp:spPr>
        <a:xfrm rot="5400000">
          <a:off x="8309442" y="717931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3A85-10B5-4AD9-BEE5-D178A2115132}">
      <dsp:nvSpPr>
        <dsp:cNvPr id="0" name=""/>
        <dsp:cNvSpPr/>
      </dsp:nvSpPr>
      <dsp:spPr>
        <a:xfrm>
          <a:off x="8129053" y="1255205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Rank</a:t>
          </a:r>
        </a:p>
      </dsp:txBody>
      <dsp:txXfrm>
        <a:off x="8129053" y="1255205"/>
        <a:ext cx="1623423" cy="1423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92EEA-101A-469C-A584-0590DF0C62E8}">
      <dsp:nvSpPr>
        <dsp:cNvPr id="0" name=""/>
        <dsp:cNvSpPr/>
      </dsp:nvSpPr>
      <dsp:spPr>
        <a:xfrm rot="5400000">
          <a:off x="359891" y="2685056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19567-FE43-4CE3-BE3D-87531866F10A}">
      <dsp:nvSpPr>
        <dsp:cNvPr id="0" name=""/>
        <dsp:cNvSpPr/>
      </dsp:nvSpPr>
      <dsp:spPr>
        <a:xfrm>
          <a:off x="179501" y="3222330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sp:txBody>
      <dsp:txXfrm>
        <a:off x="179501" y="3222330"/>
        <a:ext cx="1623423" cy="1423026"/>
      </dsp:txXfrm>
    </dsp:sp>
    <dsp:sp modelId="{6B7885CF-316C-4246-9EE4-97AC754E5AAE}">
      <dsp:nvSpPr>
        <dsp:cNvPr id="0" name=""/>
        <dsp:cNvSpPr/>
      </dsp:nvSpPr>
      <dsp:spPr>
        <a:xfrm>
          <a:off x="1496619" y="2552670"/>
          <a:ext cx="306306" cy="306306"/>
        </a:xfrm>
        <a:prstGeom prst="triangle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CFBD4-8BDD-4A97-B6BC-74BDEEAAED3B}">
      <dsp:nvSpPr>
        <dsp:cNvPr id="0" name=""/>
        <dsp:cNvSpPr/>
      </dsp:nvSpPr>
      <dsp:spPr>
        <a:xfrm rot="5400000">
          <a:off x="2347278" y="2193275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54CC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DCEE-71D1-4051-8606-0860506488D6}">
      <dsp:nvSpPr>
        <dsp:cNvPr id="0" name=""/>
        <dsp:cNvSpPr/>
      </dsp:nvSpPr>
      <dsp:spPr>
        <a:xfrm>
          <a:off x="2166889" y="2730549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Review</a:t>
          </a:r>
        </a:p>
      </dsp:txBody>
      <dsp:txXfrm>
        <a:off x="2166889" y="2730549"/>
        <a:ext cx="1623423" cy="1423026"/>
      </dsp:txXfrm>
    </dsp:sp>
    <dsp:sp modelId="{D42DB423-4C1B-41F2-96D8-0B9B9345BFF5}">
      <dsp:nvSpPr>
        <dsp:cNvPr id="0" name=""/>
        <dsp:cNvSpPr/>
      </dsp:nvSpPr>
      <dsp:spPr>
        <a:xfrm>
          <a:off x="3484006" y="2060889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2E17C-7891-46CA-B68E-4AD19B66BD45}">
      <dsp:nvSpPr>
        <dsp:cNvPr id="0" name=""/>
        <dsp:cNvSpPr/>
      </dsp:nvSpPr>
      <dsp:spPr>
        <a:xfrm rot="5400000">
          <a:off x="4334666" y="1701493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C4D1F-32AC-40B6-BE44-DEB98C0F4EA2}">
      <dsp:nvSpPr>
        <dsp:cNvPr id="0" name=""/>
        <dsp:cNvSpPr/>
      </dsp:nvSpPr>
      <dsp:spPr>
        <a:xfrm>
          <a:off x="4154277" y="2238767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Shortlist</a:t>
          </a:r>
        </a:p>
      </dsp:txBody>
      <dsp:txXfrm>
        <a:off x="4154277" y="2238767"/>
        <a:ext cx="1623423" cy="1423026"/>
      </dsp:txXfrm>
    </dsp:sp>
    <dsp:sp modelId="{641AB4B8-983B-4A00-9F90-4A9E000E5EAD}">
      <dsp:nvSpPr>
        <dsp:cNvPr id="0" name=""/>
        <dsp:cNvSpPr/>
      </dsp:nvSpPr>
      <dsp:spPr>
        <a:xfrm>
          <a:off x="5471394" y="1569108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67E28-6912-4168-A84D-CF804A8DC3A8}">
      <dsp:nvSpPr>
        <dsp:cNvPr id="0" name=""/>
        <dsp:cNvSpPr/>
      </dsp:nvSpPr>
      <dsp:spPr>
        <a:xfrm rot="5400000">
          <a:off x="6322054" y="1209712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E8980-B35B-4033-9EA2-3FAF5FF91D89}">
      <dsp:nvSpPr>
        <dsp:cNvPr id="0" name=""/>
        <dsp:cNvSpPr/>
      </dsp:nvSpPr>
      <dsp:spPr>
        <a:xfrm>
          <a:off x="6141665" y="1746986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Interview</a:t>
          </a:r>
        </a:p>
      </dsp:txBody>
      <dsp:txXfrm>
        <a:off x="6141665" y="1746986"/>
        <a:ext cx="1623423" cy="1423026"/>
      </dsp:txXfrm>
    </dsp:sp>
    <dsp:sp modelId="{616EB71F-F210-4997-BC15-B24384C99D00}">
      <dsp:nvSpPr>
        <dsp:cNvPr id="0" name=""/>
        <dsp:cNvSpPr/>
      </dsp:nvSpPr>
      <dsp:spPr>
        <a:xfrm>
          <a:off x="7458782" y="1077327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6068-0D85-4DBD-8D2E-EB5FCAAF6CBA}">
      <dsp:nvSpPr>
        <dsp:cNvPr id="0" name=""/>
        <dsp:cNvSpPr/>
      </dsp:nvSpPr>
      <dsp:spPr>
        <a:xfrm rot="5400000">
          <a:off x="8309442" y="717931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3A85-10B5-4AD9-BEE5-D178A2115132}">
      <dsp:nvSpPr>
        <dsp:cNvPr id="0" name=""/>
        <dsp:cNvSpPr/>
      </dsp:nvSpPr>
      <dsp:spPr>
        <a:xfrm>
          <a:off x="8129053" y="1255205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Rank</a:t>
          </a:r>
        </a:p>
      </dsp:txBody>
      <dsp:txXfrm>
        <a:off x="8129053" y="1255205"/>
        <a:ext cx="1623423" cy="1423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92EEA-101A-469C-A584-0590DF0C62E8}">
      <dsp:nvSpPr>
        <dsp:cNvPr id="0" name=""/>
        <dsp:cNvSpPr/>
      </dsp:nvSpPr>
      <dsp:spPr>
        <a:xfrm rot="5400000">
          <a:off x="359891" y="2685056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19567-FE43-4CE3-BE3D-87531866F10A}">
      <dsp:nvSpPr>
        <dsp:cNvPr id="0" name=""/>
        <dsp:cNvSpPr/>
      </dsp:nvSpPr>
      <dsp:spPr>
        <a:xfrm>
          <a:off x="179501" y="3222330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sp:txBody>
      <dsp:txXfrm>
        <a:off x="179501" y="3222330"/>
        <a:ext cx="1623423" cy="1423026"/>
      </dsp:txXfrm>
    </dsp:sp>
    <dsp:sp modelId="{6B7885CF-316C-4246-9EE4-97AC754E5AAE}">
      <dsp:nvSpPr>
        <dsp:cNvPr id="0" name=""/>
        <dsp:cNvSpPr/>
      </dsp:nvSpPr>
      <dsp:spPr>
        <a:xfrm>
          <a:off x="1496619" y="2552670"/>
          <a:ext cx="306306" cy="306306"/>
        </a:xfrm>
        <a:prstGeom prst="triangle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CFBD4-8BDD-4A97-B6BC-74BDEEAAED3B}">
      <dsp:nvSpPr>
        <dsp:cNvPr id="0" name=""/>
        <dsp:cNvSpPr/>
      </dsp:nvSpPr>
      <dsp:spPr>
        <a:xfrm rot="5400000">
          <a:off x="2347278" y="2193275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54CC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DCEE-71D1-4051-8606-0860506488D6}">
      <dsp:nvSpPr>
        <dsp:cNvPr id="0" name=""/>
        <dsp:cNvSpPr/>
      </dsp:nvSpPr>
      <dsp:spPr>
        <a:xfrm>
          <a:off x="2166889" y="2730549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Review</a:t>
          </a:r>
        </a:p>
      </dsp:txBody>
      <dsp:txXfrm>
        <a:off x="2166889" y="2730549"/>
        <a:ext cx="1623423" cy="1423026"/>
      </dsp:txXfrm>
    </dsp:sp>
    <dsp:sp modelId="{D42DB423-4C1B-41F2-96D8-0B9B9345BFF5}">
      <dsp:nvSpPr>
        <dsp:cNvPr id="0" name=""/>
        <dsp:cNvSpPr/>
      </dsp:nvSpPr>
      <dsp:spPr>
        <a:xfrm>
          <a:off x="3484006" y="2060889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2E17C-7891-46CA-B68E-4AD19B66BD45}">
      <dsp:nvSpPr>
        <dsp:cNvPr id="0" name=""/>
        <dsp:cNvSpPr/>
      </dsp:nvSpPr>
      <dsp:spPr>
        <a:xfrm rot="5400000">
          <a:off x="4334666" y="1701493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4DC5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C4D1F-32AC-40B6-BE44-DEB98C0F4EA2}">
      <dsp:nvSpPr>
        <dsp:cNvPr id="0" name=""/>
        <dsp:cNvSpPr/>
      </dsp:nvSpPr>
      <dsp:spPr>
        <a:xfrm>
          <a:off x="4154277" y="2238767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Shortlist</a:t>
          </a:r>
        </a:p>
      </dsp:txBody>
      <dsp:txXfrm>
        <a:off x="4154277" y="2238767"/>
        <a:ext cx="1623423" cy="1423026"/>
      </dsp:txXfrm>
    </dsp:sp>
    <dsp:sp modelId="{641AB4B8-983B-4A00-9F90-4A9E000E5EAD}">
      <dsp:nvSpPr>
        <dsp:cNvPr id="0" name=""/>
        <dsp:cNvSpPr/>
      </dsp:nvSpPr>
      <dsp:spPr>
        <a:xfrm>
          <a:off x="5471394" y="1569108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67E28-6912-4168-A84D-CF804A8DC3A8}">
      <dsp:nvSpPr>
        <dsp:cNvPr id="0" name=""/>
        <dsp:cNvSpPr/>
      </dsp:nvSpPr>
      <dsp:spPr>
        <a:xfrm rot="5400000">
          <a:off x="6322054" y="1209712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E8980-B35B-4033-9EA2-3FAF5FF91D89}">
      <dsp:nvSpPr>
        <dsp:cNvPr id="0" name=""/>
        <dsp:cNvSpPr/>
      </dsp:nvSpPr>
      <dsp:spPr>
        <a:xfrm>
          <a:off x="6141665" y="1746986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Interview</a:t>
          </a:r>
        </a:p>
      </dsp:txBody>
      <dsp:txXfrm>
        <a:off x="6141665" y="1746986"/>
        <a:ext cx="1623423" cy="1423026"/>
      </dsp:txXfrm>
    </dsp:sp>
    <dsp:sp modelId="{616EB71F-F210-4997-BC15-B24384C99D00}">
      <dsp:nvSpPr>
        <dsp:cNvPr id="0" name=""/>
        <dsp:cNvSpPr/>
      </dsp:nvSpPr>
      <dsp:spPr>
        <a:xfrm>
          <a:off x="7458782" y="1077327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6068-0D85-4DBD-8D2E-EB5FCAAF6CBA}">
      <dsp:nvSpPr>
        <dsp:cNvPr id="0" name=""/>
        <dsp:cNvSpPr/>
      </dsp:nvSpPr>
      <dsp:spPr>
        <a:xfrm rot="5400000">
          <a:off x="8309442" y="717931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3A85-10B5-4AD9-BEE5-D178A2115132}">
      <dsp:nvSpPr>
        <dsp:cNvPr id="0" name=""/>
        <dsp:cNvSpPr/>
      </dsp:nvSpPr>
      <dsp:spPr>
        <a:xfrm>
          <a:off x="8129053" y="1255205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Rank</a:t>
          </a:r>
        </a:p>
      </dsp:txBody>
      <dsp:txXfrm>
        <a:off x="8129053" y="1255205"/>
        <a:ext cx="1623423" cy="1423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92EEA-101A-469C-A584-0590DF0C62E8}">
      <dsp:nvSpPr>
        <dsp:cNvPr id="0" name=""/>
        <dsp:cNvSpPr/>
      </dsp:nvSpPr>
      <dsp:spPr>
        <a:xfrm rot="5400000">
          <a:off x="359891" y="2685056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19567-FE43-4CE3-BE3D-87531866F10A}">
      <dsp:nvSpPr>
        <dsp:cNvPr id="0" name=""/>
        <dsp:cNvSpPr/>
      </dsp:nvSpPr>
      <dsp:spPr>
        <a:xfrm>
          <a:off x="179501" y="3222330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sp:txBody>
      <dsp:txXfrm>
        <a:off x="179501" y="3222330"/>
        <a:ext cx="1623423" cy="1423026"/>
      </dsp:txXfrm>
    </dsp:sp>
    <dsp:sp modelId="{6B7885CF-316C-4246-9EE4-97AC754E5AAE}">
      <dsp:nvSpPr>
        <dsp:cNvPr id="0" name=""/>
        <dsp:cNvSpPr/>
      </dsp:nvSpPr>
      <dsp:spPr>
        <a:xfrm>
          <a:off x="1496619" y="2552670"/>
          <a:ext cx="306306" cy="306306"/>
        </a:xfrm>
        <a:prstGeom prst="triangle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CFBD4-8BDD-4A97-B6BC-74BDEEAAED3B}">
      <dsp:nvSpPr>
        <dsp:cNvPr id="0" name=""/>
        <dsp:cNvSpPr/>
      </dsp:nvSpPr>
      <dsp:spPr>
        <a:xfrm rot="5400000">
          <a:off x="2347278" y="2193275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54CC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DCEE-71D1-4051-8606-0860506488D6}">
      <dsp:nvSpPr>
        <dsp:cNvPr id="0" name=""/>
        <dsp:cNvSpPr/>
      </dsp:nvSpPr>
      <dsp:spPr>
        <a:xfrm>
          <a:off x="2166889" y="2730549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Review</a:t>
          </a:r>
        </a:p>
      </dsp:txBody>
      <dsp:txXfrm>
        <a:off x="2166889" y="2730549"/>
        <a:ext cx="1623423" cy="1423026"/>
      </dsp:txXfrm>
    </dsp:sp>
    <dsp:sp modelId="{D42DB423-4C1B-41F2-96D8-0B9B9345BFF5}">
      <dsp:nvSpPr>
        <dsp:cNvPr id="0" name=""/>
        <dsp:cNvSpPr/>
      </dsp:nvSpPr>
      <dsp:spPr>
        <a:xfrm>
          <a:off x="3484006" y="2060889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2E17C-7891-46CA-B68E-4AD19B66BD45}">
      <dsp:nvSpPr>
        <dsp:cNvPr id="0" name=""/>
        <dsp:cNvSpPr/>
      </dsp:nvSpPr>
      <dsp:spPr>
        <a:xfrm rot="5400000">
          <a:off x="4334666" y="1701493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4DC5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C4D1F-32AC-40B6-BE44-DEB98C0F4EA2}">
      <dsp:nvSpPr>
        <dsp:cNvPr id="0" name=""/>
        <dsp:cNvSpPr/>
      </dsp:nvSpPr>
      <dsp:spPr>
        <a:xfrm>
          <a:off x="4154277" y="2238767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Shortlist</a:t>
          </a:r>
        </a:p>
      </dsp:txBody>
      <dsp:txXfrm>
        <a:off x="4154277" y="2238767"/>
        <a:ext cx="1623423" cy="1423026"/>
      </dsp:txXfrm>
    </dsp:sp>
    <dsp:sp modelId="{641AB4B8-983B-4A00-9F90-4A9E000E5EAD}">
      <dsp:nvSpPr>
        <dsp:cNvPr id="0" name=""/>
        <dsp:cNvSpPr/>
      </dsp:nvSpPr>
      <dsp:spPr>
        <a:xfrm>
          <a:off x="5471394" y="1569108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67E28-6912-4168-A84D-CF804A8DC3A8}">
      <dsp:nvSpPr>
        <dsp:cNvPr id="0" name=""/>
        <dsp:cNvSpPr/>
      </dsp:nvSpPr>
      <dsp:spPr>
        <a:xfrm rot="5400000">
          <a:off x="6322054" y="1209712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48BB4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E8980-B35B-4033-9EA2-3FAF5FF91D89}">
      <dsp:nvSpPr>
        <dsp:cNvPr id="0" name=""/>
        <dsp:cNvSpPr/>
      </dsp:nvSpPr>
      <dsp:spPr>
        <a:xfrm>
          <a:off x="6141665" y="1746986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Interview</a:t>
          </a:r>
        </a:p>
      </dsp:txBody>
      <dsp:txXfrm>
        <a:off x="6141665" y="1746986"/>
        <a:ext cx="1623423" cy="1423026"/>
      </dsp:txXfrm>
    </dsp:sp>
    <dsp:sp modelId="{616EB71F-F210-4997-BC15-B24384C99D00}">
      <dsp:nvSpPr>
        <dsp:cNvPr id="0" name=""/>
        <dsp:cNvSpPr/>
      </dsp:nvSpPr>
      <dsp:spPr>
        <a:xfrm>
          <a:off x="7458782" y="1077327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6068-0D85-4DBD-8D2E-EB5FCAAF6CBA}">
      <dsp:nvSpPr>
        <dsp:cNvPr id="0" name=""/>
        <dsp:cNvSpPr/>
      </dsp:nvSpPr>
      <dsp:spPr>
        <a:xfrm rot="5400000">
          <a:off x="8309442" y="717931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3A85-10B5-4AD9-BEE5-D178A2115132}">
      <dsp:nvSpPr>
        <dsp:cNvPr id="0" name=""/>
        <dsp:cNvSpPr/>
      </dsp:nvSpPr>
      <dsp:spPr>
        <a:xfrm>
          <a:off x="8129053" y="1255205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rgbClr val="0D7BC2"/>
              </a:solidFill>
            </a:rPr>
            <a:t>Rank</a:t>
          </a:r>
        </a:p>
      </dsp:txBody>
      <dsp:txXfrm>
        <a:off x="8129053" y="1255205"/>
        <a:ext cx="1623423" cy="1423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92EEA-101A-469C-A584-0590DF0C62E8}">
      <dsp:nvSpPr>
        <dsp:cNvPr id="0" name=""/>
        <dsp:cNvSpPr/>
      </dsp:nvSpPr>
      <dsp:spPr>
        <a:xfrm rot="5400000">
          <a:off x="359891" y="2685056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19567-FE43-4CE3-BE3D-87531866F10A}">
      <dsp:nvSpPr>
        <dsp:cNvPr id="0" name=""/>
        <dsp:cNvSpPr/>
      </dsp:nvSpPr>
      <dsp:spPr>
        <a:xfrm>
          <a:off x="179501" y="3222330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Receive</a:t>
          </a:r>
        </a:p>
      </dsp:txBody>
      <dsp:txXfrm>
        <a:off x="179501" y="3222330"/>
        <a:ext cx="1623423" cy="1423026"/>
      </dsp:txXfrm>
    </dsp:sp>
    <dsp:sp modelId="{6B7885CF-316C-4246-9EE4-97AC754E5AAE}">
      <dsp:nvSpPr>
        <dsp:cNvPr id="0" name=""/>
        <dsp:cNvSpPr/>
      </dsp:nvSpPr>
      <dsp:spPr>
        <a:xfrm>
          <a:off x="1496619" y="2552670"/>
          <a:ext cx="306306" cy="306306"/>
        </a:xfrm>
        <a:prstGeom prst="triangle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CFBD4-8BDD-4A97-B6BC-74BDEEAAED3B}">
      <dsp:nvSpPr>
        <dsp:cNvPr id="0" name=""/>
        <dsp:cNvSpPr/>
      </dsp:nvSpPr>
      <dsp:spPr>
        <a:xfrm rot="5400000">
          <a:off x="2347278" y="2193275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54CC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4DCEE-71D1-4051-8606-0860506488D6}">
      <dsp:nvSpPr>
        <dsp:cNvPr id="0" name=""/>
        <dsp:cNvSpPr/>
      </dsp:nvSpPr>
      <dsp:spPr>
        <a:xfrm>
          <a:off x="2166889" y="2730549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Review</a:t>
          </a:r>
        </a:p>
      </dsp:txBody>
      <dsp:txXfrm>
        <a:off x="2166889" y="2730549"/>
        <a:ext cx="1623423" cy="1423026"/>
      </dsp:txXfrm>
    </dsp:sp>
    <dsp:sp modelId="{D42DB423-4C1B-41F2-96D8-0B9B9345BFF5}">
      <dsp:nvSpPr>
        <dsp:cNvPr id="0" name=""/>
        <dsp:cNvSpPr/>
      </dsp:nvSpPr>
      <dsp:spPr>
        <a:xfrm>
          <a:off x="3484006" y="2060889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2E17C-7891-46CA-B68E-4AD19B66BD45}">
      <dsp:nvSpPr>
        <dsp:cNvPr id="0" name=""/>
        <dsp:cNvSpPr/>
      </dsp:nvSpPr>
      <dsp:spPr>
        <a:xfrm rot="5400000">
          <a:off x="4334666" y="1701493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4DC5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C4D1F-32AC-40B6-BE44-DEB98C0F4EA2}">
      <dsp:nvSpPr>
        <dsp:cNvPr id="0" name=""/>
        <dsp:cNvSpPr/>
      </dsp:nvSpPr>
      <dsp:spPr>
        <a:xfrm>
          <a:off x="4154277" y="2238767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Shortlist</a:t>
          </a:r>
        </a:p>
      </dsp:txBody>
      <dsp:txXfrm>
        <a:off x="4154277" y="2238767"/>
        <a:ext cx="1623423" cy="1423026"/>
      </dsp:txXfrm>
    </dsp:sp>
    <dsp:sp modelId="{641AB4B8-983B-4A00-9F90-4A9E000E5EAD}">
      <dsp:nvSpPr>
        <dsp:cNvPr id="0" name=""/>
        <dsp:cNvSpPr/>
      </dsp:nvSpPr>
      <dsp:spPr>
        <a:xfrm>
          <a:off x="5471394" y="1569108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67E28-6912-4168-A84D-CF804A8DC3A8}">
      <dsp:nvSpPr>
        <dsp:cNvPr id="0" name=""/>
        <dsp:cNvSpPr/>
      </dsp:nvSpPr>
      <dsp:spPr>
        <a:xfrm rot="5400000">
          <a:off x="6322054" y="1209712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48BB4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E8980-B35B-4033-9EA2-3FAF5FF91D89}">
      <dsp:nvSpPr>
        <dsp:cNvPr id="0" name=""/>
        <dsp:cNvSpPr/>
      </dsp:nvSpPr>
      <dsp:spPr>
        <a:xfrm>
          <a:off x="6141665" y="1746986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Interview</a:t>
          </a:r>
        </a:p>
      </dsp:txBody>
      <dsp:txXfrm>
        <a:off x="6141665" y="1746986"/>
        <a:ext cx="1623423" cy="1423026"/>
      </dsp:txXfrm>
    </dsp:sp>
    <dsp:sp modelId="{616EB71F-F210-4997-BC15-B24384C99D00}">
      <dsp:nvSpPr>
        <dsp:cNvPr id="0" name=""/>
        <dsp:cNvSpPr/>
      </dsp:nvSpPr>
      <dsp:spPr>
        <a:xfrm>
          <a:off x="7458782" y="1077327"/>
          <a:ext cx="306306" cy="306306"/>
        </a:xfrm>
        <a:prstGeom prst="triangle">
          <a:avLst>
            <a:gd name="adj" fmla="val 100000"/>
          </a:avLst>
        </a:prstGeom>
        <a:solidFill>
          <a:srgbClr val="0D7B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6068-0D85-4DBD-8D2E-EB5FCAAF6CBA}">
      <dsp:nvSpPr>
        <dsp:cNvPr id="0" name=""/>
        <dsp:cNvSpPr/>
      </dsp:nvSpPr>
      <dsp:spPr>
        <a:xfrm rot="5400000">
          <a:off x="8309442" y="717931"/>
          <a:ext cx="1080662" cy="1798198"/>
        </a:xfrm>
        <a:prstGeom prst="corner">
          <a:avLst>
            <a:gd name="adj1" fmla="val 16120"/>
            <a:gd name="adj2" fmla="val 16110"/>
          </a:avLst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3A85-10B5-4AD9-BEE5-D178A2115132}">
      <dsp:nvSpPr>
        <dsp:cNvPr id="0" name=""/>
        <dsp:cNvSpPr/>
      </dsp:nvSpPr>
      <dsp:spPr>
        <a:xfrm>
          <a:off x="8129053" y="1255205"/>
          <a:ext cx="1623423" cy="142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Rank</a:t>
          </a:r>
        </a:p>
      </dsp:txBody>
      <dsp:txXfrm>
        <a:off x="8129053" y="1255205"/>
        <a:ext cx="1623423" cy="1423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5/12/2022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5/12/2022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6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6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7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8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7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3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5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0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27" y="0"/>
            <a:ext cx="12188952" cy="6858000"/>
          </a:xfrm>
          <a:prstGeom prst="rect">
            <a:avLst/>
          </a:prstGeom>
          <a:solidFill>
            <a:srgbClr val="08AA68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 userDrawn="1"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ky, grass, outdoor, green&#10;&#10;Description automatically generated">
            <a:extLst>
              <a:ext uri="{FF2B5EF4-FFF2-40B4-BE49-F238E27FC236}">
                <a16:creationId xmlns:a16="http://schemas.microsoft.com/office/drawing/2014/main" id="{E88B2EAF-B03F-485C-8CFC-C203D3D97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31" y="-33251"/>
            <a:ext cx="7518400" cy="68912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750935-16FE-49CD-B84F-396F53288E61}"/>
              </a:ext>
            </a:extLst>
          </p:cNvPr>
          <p:cNvCxnSpPr>
            <a:cxnSpLocks/>
          </p:cNvCxnSpPr>
          <p:nvPr userDrawn="1"/>
        </p:nvCxnSpPr>
        <p:spPr>
          <a:xfrm>
            <a:off x="608013" y="5410200"/>
            <a:ext cx="39624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8A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2208-0B24-4955-A0AD-90104787A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5599"/>
            <a:ext cx="9140825" cy="1528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705AE-4AD6-432C-BB0E-F763C32DB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F2757-678B-4179-9E47-11BFD7BD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934DF-4117-4221-AC5B-3D3FCF68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A1ED-453D-41AA-8474-E65E50C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picture containing sky, tree, outdoor, nature&#10;&#10;Description automatically generated">
            <a:extLst>
              <a:ext uri="{FF2B5EF4-FFF2-40B4-BE49-F238E27FC236}">
                <a16:creationId xmlns:a16="http://schemas.microsoft.com/office/drawing/2014/main" id="{4E743CA1-9B43-4934-BF28-835B28C80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" y="-228600"/>
            <a:ext cx="12188825" cy="30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8A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F2757-678B-4179-9E47-11BFD7BD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934DF-4117-4221-AC5B-3D3FCF68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A1ED-453D-41AA-8474-E65E50C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picture containing sky, tree, outdoor, nature&#10;&#10;Description automatically generated">
            <a:extLst>
              <a:ext uri="{FF2B5EF4-FFF2-40B4-BE49-F238E27FC236}">
                <a16:creationId xmlns:a16="http://schemas.microsoft.com/office/drawing/2014/main" id="{4E743CA1-9B43-4934-BF28-835B28C80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" y="-228600"/>
            <a:ext cx="12188825" cy="304720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F9308-A9F5-48FD-993E-F89C4BC46FCB}"/>
              </a:ext>
            </a:extLst>
          </p:cNvPr>
          <p:cNvGrpSpPr/>
          <p:nvPr userDrawn="1"/>
        </p:nvGrpSpPr>
        <p:grpSpPr>
          <a:xfrm>
            <a:off x="0" y="2743200"/>
            <a:ext cx="7466012" cy="1093246"/>
            <a:chOff x="0" y="34913"/>
            <a:chExt cx="1093246" cy="1093246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F596B5BC-8B5C-4EA4-999C-BF1D35A94E93}"/>
                </a:ext>
              </a:extLst>
            </p:cNvPr>
            <p:cNvSpPr/>
            <p:nvPr/>
          </p:nvSpPr>
          <p:spPr>
            <a:xfrm>
              <a:off x="0" y="34913"/>
              <a:ext cx="1093246" cy="1093246"/>
            </a:xfrm>
            <a:prstGeom prst="flowChartProcess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984F3BF9-429D-47F2-B460-0898E078B235}"/>
                </a:ext>
              </a:extLst>
            </p:cNvPr>
            <p:cNvSpPr txBox="1"/>
            <p:nvPr/>
          </p:nvSpPr>
          <p:spPr>
            <a:xfrm>
              <a:off x="160102" y="160102"/>
              <a:ext cx="773042" cy="773042"/>
            </a:xfrm>
            <a:prstGeom prst="flowChartProcess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77BEFB-4E46-490B-AC46-ED7BCAD8E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2" y="2855077"/>
            <a:ext cx="9753600" cy="914400"/>
          </a:xfrm>
        </p:spPr>
        <p:txBody>
          <a:bodyPr/>
          <a:lstStyle>
            <a:lvl1pPr marL="0" indent="0">
              <a:buNone/>
              <a:defRPr sz="60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NZ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87EE4A-B5DB-4D30-9053-76EB73F619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4273420"/>
            <a:ext cx="2208212" cy="1887915"/>
          </a:xfrm>
        </p:spPr>
        <p:txBody>
          <a:bodyPr/>
          <a:lstStyle/>
          <a:p>
            <a:endParaRPr lang="en-NZ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EF6060C-45C0-4DBB-8931-EC9ED712D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0306" y="4263764"/>
            <a:ext cx="2208212" cy="1887915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9CC75A5D-827F-4D34-B7F8-3FA1DB97EC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2413" y="4263765"/>
            <a:ext cx="2208212" cy="1887915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682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D7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F2757-678B-4179-9E47-11BFD7BD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934DF-4117-4221-AC5B-3D3FCF68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A1ED-453D-41AA-8474-E65E50C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 descr="A picture containing sky, tree, outdoor, nature&#10;&#10;Description automatically generated">
            <a:extLst>
              <a:ext uri="{FF2B5EF4-FFF2-40B4-BE49-F238E27FC236}">
                <a16:creationId xmlns:a16="http://schemas.microsoft.com/office/drawing/2014/main" id="{4E743CA1-9B43-4934-BF28-835B28C80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" y="-228600"/>
            <a:ext cx="12188825" cy="304720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0DD2F8E-5D62-48C3-8DD0-9847E50B745A}"/>
              </a:ext>
            </a:extLst>
          </p:cNvPr>
          <p:cNvGrpSpPr/>
          <p:nvPr userDrawn="1"/>
        </p:nvGrpSpPr>
        <p:grpSpPr>
          <a:xfrm>
            <a:off x="0" y="2743200"/>
            <a:ext cx="7466012" cy="1093246"/>
            <a:chOff x="0" y="34913"/>
            <a:chExt cx="1093246" cy="1093246"/>
          </a:xfrm>
          <a:solidFill>
            <a:srgbClr val="08AA68"/>
          </a:solidFill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280379E5-48EA-4B73-8A3D-750D0B0188C8}"/>
                </a:ext>
              </a:extLst>
            </p:cNvPr>
            <p:cNvSpPr/>
            <p:nvPr/>
          </p:nvSpPr>
          <p:spPr>
            <a:xfrm>
              <a:off x="0" y="34913"/>
              <a:ext cx="1093246" cy="1093246"/>
            </a:xfrm>
            <a:prstGeom prst="flowChartProcess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1460ACB5-69E7-417C-B75D-3F02DD8653B4}"/>
                </a:ext>
              </a:extLst>
            </p:cNvPr>
            <p:cNvSpPr txBox="1"/>
            <p:nvPr/>
          </p:nvSpPr>
          <p:spPr>
            <a:xfrm>
              <a:off x="160102" y="160102"/>
              <a:ext cx="773042" cy="773042"/>
            </a:xfrm>
            <a:prstGeom prst="flowChartProcess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4517E2-B9BE-4184-A6C7-9E5686F1D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" y="2817813"/>
            <a:ext cx="10583862" cy="1019175"/>
          </a:xfrm>
        </p:spPr>
        <p:txBody>
          <a:bodyPr/>
          <a:lstStyle>
            <a:lvl1pPr marL="0" indent="0">
              <a:buNone/>
              <a:defRPr sz="60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59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D7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wave&#10;&#10;Description automatically generated with low confidence">
            <a:extLst>
              <a:ext uri="{FF2B5EF4-FFF2-40B4-BE49-F238E27FC236}">
                <a16:creationId xmlns:a16="http://schemas.microsoft.com/office/drawing/2014/main" id="{C30F6F09-FAFB-4060-8E9D-270104B7B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43"/>
            <a:ext cx="12188825" cy="6856214"/>
          </a:xfrm>
          <a:prstGeom prst="rect">
            <a:avLst/>
          </a:prstGeom>
          <a:pattFill prst="pct5">
            <a:fgClr>
              <a:srgbClr val="0D7BC2"/>
            </a:fgClr>
            <a:bgClr>
              <a:schemeClr val="bg1"/>
            </a:bgClr>
          </a:pattFill>
          <a:effectLst/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8F84F40-BC07-4B54-9163-C48575FB5D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38393" y="136525"/>
            <a:ext cx="3878124" cy="3191348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A17B0353-C63D-4578-9B06-6AC4583568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0791" y="136525"/>
            <a:ext cx="3878124" cy="3191348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0E19EEB-80CE-462E-8ECE-23E6B3F3C0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275" y="3590452"/>
            <a:ext cx="3878124" cy="3191348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0B69B10-C103-4666-B41B-2037AA7D46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48056" y="3590452"/>
            <a:ext cx="3878124" cy="3191348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24950FA0-F2B8-48CE-A64C-7FDF515F2C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90791" y="3590452"/>
            <a:ext cx="3878124" cy="3191348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EB61125C-4BAB-4524-93E4-54A605B01E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352" y="147207"/>
            <a:ext cx="3878124" cy="3191348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0232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27" y="0"/>
            <a:ext cx="12188952" cy="6858000"/>
          </a:xfrm>
          <a:prstGeom prst="rect">
            <a:avLst/>
          </a:prstGeom>
          <a:solidFill>
            <a:srgbClr val="08AA68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sky, grass, outdoor, green&#10;&#10;Description automatically generated">
            <a:extLst>
              <a:ext uri="{FF2B5EF4-FFF2-40B4-BE49-F238E27FC236}">
                <a16:creationId xmlns:a16="http://schemas.microsoft.com/office/drawing/2014/main" id="{E88B2EAF-B03F-485C-8CFC-C203D3D97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152400"/>
            <a:ext cx="701959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A058-EBCF-49D4-A17A-BA13B536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8E7A-C37F-41D6-A500-56F23AA08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24FCA-F5E3-4770-9C66-2EE4E956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58D1C-F8D2-47C9-A2CF-E7250904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C826C-6EF5-4759-B9B9-2A4BC451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742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E1A4-ECD9-4325-A664-F3C4D4A5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A96DA-312A-497B-809C-F9CD2CAE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88AB4-4841-4C4A-8C29-0715348E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2F1F-D97E-4F55-A96F-05B6E3A1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0E06E-9844-42BA-8263-2EF6DE97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2762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7912-24D7-44D7-90CE-E5645026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23CE-3F7A-4EEC-B278-2CB5A4BF9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37F87-28A4-4134-87D6-82E2614F6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A683D-1276-47B0-832A-07A9C6F5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8BF2C-407C-4808-9FDA-23BE85C3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50983-8416-4290-8B4B-3458867C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9203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9F4E-FDEF-4C1E-835C-2EC62F8C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268C-FEF9-4E36-989B-6909538C1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F56B6-5FA3-4F75-8B99-F6817CD14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5A4D5-FDFC-41FE-94B5-A6CA72F19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0A185-5D9E-4132-B417-DEDC887A4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218BD-10F5-49C1-A6AF-390CE8A8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14060-98F2-4995-9EEA-EFB48552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44DB9-191B-4A3D-A8A3-75C822B5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545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EC92-F0B7-4F04-BAF6-45675FB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C4483-6028-46B5-92DA-DFE25270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CA566-B257-46C5-8EDB-E438546F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08DAD-463D-411A-BFBE-87D0D4BE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412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6CD40-1FD6-40D9-AADA-B624F201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8467E-5AB6-48F1-88EF-344BAF01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495B1-74FB-4AB4-B0B3-3AD27C27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7070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C650-5FA1-466C-98B6-2C09C2E6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8DDFD-765C-48FF-B087-C449BB3F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231D6-8DAC-42E9-9923-5C51256DA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C8068-9F4E-40FA-87C6-97BEE5D7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1FF43-98C6-48EE-8B0F-D2796250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DB658-F646-4902-B292-B886380E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5197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39F5-09D7-4371-B4A2-F19614EC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DDF45-C86B-4EE9-B91B-99730D6B0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A6FA9-6BC1-4307-B536-937D15FB0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2A6C8-B039-470F-A7BA-05337D56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3A225-982D-4469-A8BE-750469D1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B6BD0-72E6-4096-986F-A05BB3A4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0060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28E0-1D2F-4265-9D28-0DF7DA2D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A968-785A-47C4-BDC4-FE02C8DFE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98BBB-2C53-43F0-AFE4-BC280543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CCFED-5F9E-4772-9994-DAC6529D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8793-BD14-46B6-ACC0-C0AF3B9F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2219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12EEA-CA46-441C-84AC-E3547EA8C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A62AC-7163-4BDD-B7E1-D7D99FED2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B0C3E-A237-4F2D-86EE-F0DE8DF3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3DAB3-8586-458C-9C2F-39533C5C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5C91-239A-4A82-824C-69079234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93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D7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27" y="0"/>
            <a:ext cx="12188952" cy="6858000"/>
          </a:xfrm>
          <a:prstGeom prst="rect">
            <a:avLst/>
          </a:prstGeom>
          <a:solidFill>
            <a:srgbClr val="0D7BC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sky, grass, outdoor, green&#10;&#10;Description automatically generated">
            <a:extLst>
              <a:ext uri="{FF2B5EF4-FFF2-40B4-BE49-F238E27FC236}">
                <a16:creationId xmlns:a16="http://schemas.microsoft.com/office/drawing/2014/main" id="{E88B2EAF-B03F-485C-8CFC-C203D3D97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152400"/>
            <a:ext cx="701959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27" y="0"/>
            <a:ext cx="12188952" cy="6858000"/>
          </a:xfrm>
          <a:prstGeom prst="rect">
            <a:avLst/>
          </a:prstGeom>
          <a:solidFill>
            <a:srgbClr val="0D7BC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 userDrawn="1"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ky, grass, outdoor, green&#10;&#10;Description automatically generated">
            <a:extLst>
              <a:ext uri="{FF2B5EF4-FFF2-40B4-BE49-F238E27FC236}">
                <a16:creationId xmlns:a16="http://schemas.microsoft.com/office/drawing/2014/main" id="{E88B2EAF-B03F-485C-8CFC-C203D3D97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75" y="-33251"/>
            <a:ext cx="7518400" cy="689125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B53CC7-AE16-4A98-BF7F-53290D621A71}"/>
              </a:ext>
            </a:extLst>
          </p:cNvPr>
          <p:cNvCxnSpPr>
            <a:cxnSpLocks/>
          </p:cNvCxnSpPr>
          <p:nvPr userDrawn="1"/>
        </p:nvCxnSpPr>
        <p:spPr>
          <a:xfrm>
            <a:off x="608013" y="5410200"/>
            <a:ext cx="39624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0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27" y="0"/>
            <a:ext cx="12188952" cy="6858000"/>
          </a:xfrm>
          <a:prstGeom prst="rect">
            <a:avLst/>
          </a:prstGeom>
          <a:solidFill>
            <a:srgbClr val="0D7BC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B53CC7-AE16-4A98-BF7F-53290D621A71}"/>
              </a:ext>
            </a:extLst>
          </p:cNvPr>
          <p:cNvCxnSpPr>
            <a:cxnSpLocks/>
          </p:cNvCxnSpPr>
          <p:nvPr userDrawn="1"/>
        </p:nvCxnSpPr>
        <p:spPr>
          <a:xfrm>
            <a:off x="608013" y="5410200"/>
            <a:ext cx="39624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CF36866-2939-4800-9FF3-45A16FFED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1071"/>
            <a:ext cx="7528189" cy="68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0D7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5" r:id="rId3"/>
    <p:sldLayoutId id="2147483672" r:id="rId4"/>
    <p:sldLayoutId id="2147483713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2A484-87FE-4807-82BA-D068CF61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51520-1402-4A7E-9351-B751D0922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BF1E-0E22-4CD4-8264-A128137EF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C767-715F-4E7B-9B98-AA821E3F35F3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AC22-9656-46C1-807C-4213891B5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12D7B-ACD7-4CF2-80A2-A86225E74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C31C-8B60-49B6-953B-50664B5627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392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10" r:id="rId3"/>
    <p:sldLayoutId id="2147483712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hantelle.Arnesen@bopdhb.govt.n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hyperlink" Target="mailto:Shantelle.Arnesen@bopdhb.govt.nz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mailto:Fransiska.Falconer@bopdhb.govt.n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11" Type="http://schemas.openxmlformats.org/officeDocument/2006/relationships/hyperlink" Target="mailto:Karleigh.OConnor@bopdhb.govt.nz" TargetMode="External"/><Relationship Id="rId5" Type="http://schemas.openxmlformats.org/officeDocument/2006/relationships/image" Target="../media/image7.png"/><Relationship Id="rId10" Type="http://schemas.openxmlformats.org/officeDocument/2006/relationships/hyperlink" Target="mailto:Anaru.Williams@bopdhb.govt.nz" TargetMode="External"/><Relationship Id="rId4" Type="http://schemas.openxmlformats.org/officeDocument/2006/relationships/image" Target="../media/image6.svg"/><Relationship Id="rId9" Type="http://schemas.openxmlformats.org/officeDocument/2006/relationships/hyperlink" Target="mailto:Anna.Bergin@bopdhb.govt.n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Welcome to Whakatane Hospital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/>
              <a:t>ACE ROADSHOW 2022</a:t>
            </a:r>
          </a:p>
        </p:txBody>
      </p:sp>
    </p:spTree>
    <p:extLst>
      <p:ext uri="{BB962C8B-B14F-4D97-AF65-F5344CB8AC3E}">
        <p14:creationId xmlns:p14="http://schemas.microsoft.com/office/powerpoint/2010/main" val="36920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4DC9EC-83C2-4B1D-B62C-E6E36CEFC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Is a visit required?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CEEBA-D9A9-4ABC-B7D4-47465F39F3BA}"/>
              </a:ext>
            </a:extLst>
          </p:cNvPr>
          <p:cNvSpPr txBox="1"/>
          <p:nvPr/>
        </p:nvSpPr>
        <p:spPr>
          <a:xfrm>
            <a:off x="531812" y="44958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A visit is not essential but helpful in experiencing our manaakitanga.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2E601B-C4C6-4189-B6DD-4027A9BD5AF8}"/>
              </a:ext>
            </a:extLst>
          </p:cNvPr>
          <p:cNvSpPr txBox="1"/>
          <p:nvPr/>
        </p:nvSpPr>
        <p:spPr>
          <a:xfrm>
            <a:off x="2277988" y="6037394"/>
            <a:ext cx="7262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Contact us via email: 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Shantelle Arnesen </a:t>
            </a:r>
            <a:r>
              <a:rPr lang="en-N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Shantelle.Arnesen@bopdhb.govt.nz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933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CF862-0294-41E8-8F8C-94151DDF6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Who we’re looking for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F71BA-D236-474C-A4D8-6E54C2C3FF9C}"/>
              </a:ext>
            </a:extLst>
          </p:cNvPr>
          <p:cNvSpPr/>
          <p:nvPr/>
        </p:nvSpPr>
        <p:spPr>
          <a:xfrm>
            <a:off x="477788" y="4581128"/>
            <a:ext cx="2654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Our </a:t>
            </a:r>
            <a:r>
              <a:rPr lang="en-US" sz="4400" b="1" dirty="0">
                <a:ln w="9525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C44AE-ACD0-4062-B5CC-10C4303CDA87}"/>
              </a:ext>
            </a:extLst>
          </p:cNvPr>
          <p:cNvSpPr/>
          <p:nvPr/>
        </p:nvSpPr>
        <p:spPr>
          <a:xfrm>
            <a:off x="1805267" y="6043935"/>
            <a:ext cx="35264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Whanau focus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812FB3-C503-40B7-8AFA-3237C686207C}"/>
              </a:ext>
            </a:extLst>
          </p:cNvPr>
          <p:cNvSpPr/>
          <p:nvPr/>
        </p:nvSpPr>
        <p:spPr>
          <a:xfrm>
            <a:off x="226527" y="3861048"/>
            <a:ext cx="1973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Learner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BA4207-B726-4FF2-9225-4C9EA584E60B}"/>
              </a:ext>
            </a:extLst>
          </p:cNvPr>
          <p:cNvSpPr/>
          <p:nvPr/>
        </p:nvSpPr>
        <p:spPr>
          <a:xfrm>
            <a:off x="6068980" y="6043935"/>
            <a:ext cx="3764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Compassionate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779CC-CAB8-4B72-A7DB-77A2CE300A9A}"/>
              </a:ext>
            </a:extLst>
          </p:cNvPr>
          <p:cNvSpPr/>
          <p:nvPr/>
        </p:nvSpPr>
        <p:spPr>
          <a:xfrm>
            <a:off x="1162632" y="5323855"/>
            <a:ext cx="3101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Collaborator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24871-B690-4DBA-8C93-9A59A202695A}"/>
              </a:ext>
            </a:extLst>
          </p:cNvPr>
          <p:cNvSpPr/>
          <p:nvPr/>
        </p:nvSpPr>
        <p:spPr>
          <a:xfrm>
            <a:off x="7888710" y="5323855"/>
            <a:ext cx="2638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Res</a:t>
            </a:r>
            <a:r>
              <a:rPr lang="en-US" sz="4400" b="1" dirty="0">
                <a:ln w="952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pectful</a:t>
            </a:r>
            <a:endParaRPr lang="en-US" sz="4400" b="1" cap="none" spc="0" dirty="0">
              <a:ln w="952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1210E-37CF-4E29-B450-BFC19DB70083}"/>
              </a:ext>
            </a:extLst>
          </p:cNvPr>
          <p:cNvSpPr/>
          <p:nvPr/>
        </p:nvSpPr>
        <p:spPr>
          <a:xfrm>
            <a:off x="8758708" y="4566839"/>
            <a:ext cx="2602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Adaptable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F2265D-E53A-49FE-BFAA-991ECD182D1A}"/>
              </a:ext>
            </a:extLst>
          </p:cNvPr>
          <p:cNvSpPr/>
          <p:nvPr/>
        </p:nvSpPr>
        <p:spPr>
          <a:xfrm>
            <a:off x="9428852" y="3840263"/>
            <a:ext cx="25938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Advocator</a:t>
            </a:r>
          </a:p>
        </p:txBody>
      </p:sp>
    </p:spTree>
    <p:extLst>
      <p:ext uri="{BB962C8B-B14F-4D97-AF65-F5344CB8AC3E}">
        <p14:creationId xmlns:p14="http://schemas.microsoft.com/office/powerpoint/2010/main" val="324824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640852-0EDC-44AC-8943-304E2F5277B3}"/>
              </a:ext>
            </a:extLst>
          </p:cNvPr>
          <p:cNvGrpSpPr/>
          <p:nvPr/>
        </p:nvGrpSpPr>
        <p:grpSpPr>
          <a:xfrm>
            <a:off x="-8214" y="152400"/>
            <a:ext cx="5138530" cy="1093246"/>
            <a:chOff x="0" y="34913"/>
            <a:chExt cx="1093246" cy="1093246"/>
          </a:xfrm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1CD54A5A-CB9A-4FE4-98B3-FE54CCAC803A}"/>
                </a:ext>
              </a:extLst>
            </p:cNvPr>
            <p:cNvSpPr/>
            <p:nvPr/>
          </p:nvSpPr>
          <p:spPr>
            <a:xfrm>
              <a:off x="0" y="34913"/>
              <a:ext cx="1093246" cy="1093246"/>
            </a:xfrm>
            <a:prstGeom prst="flowChartProcess">
              <a:avLst/>
            </a:prstGeom>
            <a:solidFill>
              <a:srgbClr val="4DC58D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D748D1DE-D146-466D-AB22-AF293CB084A4}"/>
                </a:ext>
              </a:extLst>
            </p:cNvPr>
            <p:cNvSpPr txBox="1"/>
            <p:nvPr/>
          </p:nvSpPr>
          <p:spPr>
            <a:xfrm>
              <a:off x="22613" y="160102"/>
              <a:ext cx="1053123" cy="773042"/>
            </a:xfrm>
            <a:prstGeom prst="flowChartProcess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What we offer?</a:t>
              </a: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0EE99E-0809-41A8-B322-9A7B8E71C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" y="1844824"/>
            <a:ext cx="48408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95599"/>
            <a:ext cx="9140825" cy="1066801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Recruitment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1368598-A63F-4AAD-8EC3-8273B9A20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254250"/>
              </p:ext>
            </p:extLst>
          </p:nvPr>
        </p:nvGraphicFramePr>
        <p:xfrm>
          <a:off x="379412" y="3962400"/>
          <a:ext cx="11353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943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4DC9EC-83C2-4B1D-B62C-E6E36CEFC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Who are we?</a:t>
            </a:r>
          </a:p>
        </p:txBody>
      </p:sp>
      <p:pic>
        <p:nvPicPr>
          <p:cNvPr id="18" name="Picture Placeholder 17" descr="Doctor male with solid fill">
            <a:extLst>
              <a:ext uri="{FF2B5EF4-FFF2-40B4-BE49-F238E27FC236}">
                <a16:creationId xmlns:a16="http://schemas.microsoft.com/office/drawing/2014/main" id="{CF8B0F76-CE53-48EC-8CDF-C3658292D3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9349" y="4264144"/>
            <a:ext cx="1887537" cy="1887537"/>
          </a:xfrm>
          <a:prstGeom prst="rect">
            <a:avLst/>
          </a:prstGeom>
        </p:spPr>
      </p:pic>
      <p:pic>
        <p:nvPicPr>
          <p:cNvPr id="4" name="Picture Placeholder 3" descr="Doctor female with solid fill">
            <a:extLst>
              <a:ext uri="{FF2B5EF4-FFF2-40B4-BE49-F238E27FC236}">
                <a16:creationId xmlns:a16="http://schemas.microsoft.com/office/drawing/2014/main" id="{F5403ECD-54AC-470E-92B9-2DBC163863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261" b="7261"/>
          <a:stretch>
            <a:fillRect/>
          </a:stretch>
        </p:blipFill>
        <p:spPr>
          <a:xfrm>
            <a:off x="2422004" y="4375262"/>
            <a:ext cx="1947384" cy="166492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E552F6-2DE3-40BB-A63E-D798E4564DF7}"/>
              </a:ext>
            </a:extLst>
          </p:cNvPr>
          <p:cNvSpPr/>
          <p:nvPr/>
        </p:nvSpPr>
        <p:spPr>
          <a:xfrm rot="20318679">
            <a:off x="83282" y="4370961"/>
            <a:ext cx="268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358453"/>
              </a:avLst>
            </a:prstTxWarp>
            <a:spAutoFit/>
          </a:bodyPr>
          <a:lstStyle/>
          <a:p>
            <a:pPr algn="ctr"/>
            <a:r>
              <a:rPr lang="en-US" sz="3200" b="0" cap="none" spc="0" dirty="0">
                <a:ln w="0">
                  <a:noFill/>
                </a:ln>
                <a:solidFill>
                  <a:srgbClr val="E6834A"/>
                </a:solidFill>
                <a:latin typeface="Segoe Print" panose="02000600000000000000" pitchFamily="2" charset="0"/>
              </a:rPr>
              <a:t>Introducing</a:t>
            </a:r>
            <a:endParaRPr lang="en-US" sz="3600" b="0" cap="none" spc="0" dirty="0">
              <a:ln w="0">
                <a:noFill/>
              </a:ln>
              <a:solidFill>
                <a:srgbClr val="E6834A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Placeholder 13" descr="Work from home desk with solid fill">
            <a:extLst>
              <a:ext uri="{FF2B5EF4-FFF2-40B4-BE49-F238E27FC236}">
                <a16:creationId xmlns:a16="http://schemas.microsoft.com/office/drawing/2014/main" id="{98DD5340-3666-4BAE-88EB-A8AC32F77D5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7261" b="7261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2AF379-6C8C-4A46-A19B-0BC0E2EFF504}"/>
              </a:ext>
            </a:extLst>
          </p:cNvPr>
          <p:cNvSpPr txBox="1"/>
          <p:nvPr/>
        </p:nvSpPr>
        <p:spPr>
          <a:xfrm>
            <a:off x="261764" y="6237312"/>
            <a:ext cx="498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/>
              <a:t>Dr.</a:t>
            </a:r>
            <a:r>
              <a:rPr lang="en-NZ" dirty="0"/>
              <a:t> Kelly Phelps-ED Consultant/RMO PVS Supervisor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D6AB73-0221-4BDA-B52D-B8885EB70C70}"/>
              </a:ext>
            </a:extLst>
          </p:cNvPr>
          <p:cNvSpPr txBox="1"/>
          <p:nvPr/>
        </p:nvSpPr>
        <p:spPr>
          <a:xfrm>
            <a:off x="4150196" y="4149080"/>
            <a:ext cx="5337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RMOS:</a:t>
            </a:r>
          </a:p>
          <a:p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Anna Bergin </a:t>
            </a:r>
            <a:r>
              <a:rPr lang="en-N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Anna.Bergin@bopdhb.govt.nz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Anaru Williams </a:t>
            </a:r>
            <a:r>
              <a:rPr lang="en-N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Anaru.Williams@bopdhb.govt.nz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Karleigh OConnor </a:t>
            </a:r>
            <a:r>
              <a:rPr lang="en-N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Karleigh.OConnor@bopdhb.govt.nz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N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iska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Falconer </a:t>
            </a:r>
            <a:r>
              <a:rPr lang="en-N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Fransiska.Falconer@bopdhb.govt.nz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419817-C41F-48AD-9D0D-3369CF280AD9}"/>
              </a:ext>
            </a:extLst>
          </p:cNvPr>
          <p:cNvSpPr txBox="1"/>
          <p:nvPr/>
        </p:nvSpPr>
        <p:spPr>
          <a:xfrm>
            <a:off x="6481492" y="5991951"/>
            <a:ext cx="53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Shantelle Arnesen </a:t>
            </a:r>
            <a:r>
              <a:rPr lang="en-N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Shantelle.Arnesen@bopdhb.govt.nz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dirty="0"/>
              <a:t>Med Staffing Unit Administrator Whakatane</a:t>
            </a:r>
          </a:p>
        </p:txBody>
      </p:sp>
    </p:spTree>
    <p:extLst>
      <p:ext uri="{BB962C8B-B14F-4D97-AF65-F5344CB8AC3E}">
        <p14:creationId xmlns:p14="http://schemas.microsoft.com/office/powerpoint/2010/main" val="370314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akatane Campus and clinical staff working.">
            <a:extLst>
              <a:ext uri="{FF2B5EF4-FFF2-40B4-BE49-F238E27FC236}">
                <a16:creationId xmlns:a16="http://schemas.microsoft.com/office/drawing/2014/main" id="{1F4A5609-B193-4095-83DF-62F62E4F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3"/>
          <a:stretch/>
        </p:blipFill>
        <p:spPr>
          <a:xfrm rot="5400000">
            <a:off x="3106080" y="-1575556"/>
            <a:ext cx="6552727" cy="100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8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59D42-0163-4BDA-A7B7-ED5872FD2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The process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45F3C0-59FE-4232-AE92-ACF9A09E1AA3}"/>
              </a:ext>
            </a:extLst>
          </p:cNvPr>
          <p:cNvSpPr txBox="1">
            <a:spLocks/>
          </p:cNvSpPr>
          <p:nvPr/>
        </p:nvSpPr>
        <p:spPr>
          <a:xfrm>
            <a:off x="227012" y="2855077"/>
            <a:ext cx="97536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00528C-504D-4570-B4E1-3AAAF3AE6B6C}"/>
              </a:ext>
            </a:extLst>
          </p:cNvPr>
          <p:cNvGraphicFramePr/>
          <p:nvPr/>
        </p:nvGraphicFramePr>
        <p:xfrm>
          <a:off x="225424" y="2438400"/>
          <a:ext cx="9753600" cy="572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ABA9336-3CC0-4C1B-8B1D-A80D50AF2316}"/>
              </a:ext>
            </a:extLst>
          </p:cNvPr>
          <p:cNvGrpSpPr/>
          <p:nvPr/>
        </p:nvGrpSpPr>
        <p:grpSpPr>
          <a:xfrm>
            <a:off x="2513012" y="5432289"/>
            <a:ext cx="1981200" cy="1063694"/>
            <a:chOff x="2436812" y="1182738"/>
            <a:chExt cx="1981200" cy="10636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098ECD-CA33-43A4-AC90-4E7468E73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0059" y="1600200"/>
              <a:ext cx="1597290" cy="6462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58A6F4-6990-4DB3-B7D2-66B438C7CCAF}"/>
                </a:ext>
              </a:extLst>
            </p:cNvPr>
            <p:cNvSpPr txBox="1"/>
            <p:nvPr/>
          </p:nvSpPr>
          <p:spPr>
            <a:xfrm>
              <a:off x="2436812" y="118273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spc="16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j-lt"/>
                </a:rPr>
                <a:t>VIA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16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59D42-0163-4BDA-A7B7-ED5872FD2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The process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45F3C0-59FE-4232-AE92-ACF9A09E1AA3}"/>
              </a:ext>
            </a:extLst>
          </p:cNvPr>
          <p:cNvSpPr txBox="1">
            <a:spLocks/>
          </p:cNvSpPr>
          <p:nvPr/>
        </p:nvSpPr>
        <p:spPr>
          <a:xfrm>
            <a:off x="227012" y="2855077"/>
            <a:ext cx="97536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00528C-504D-4570-B4E1-3AAAF3AE6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65235"/>
              </p:ext>
            </p:extLst>
          </p:nvPr>
        </p:nvGraphicFramePr>
        <p:xfrm>
          <a:off x="225424" y="2438400"/>
          <a:ext cx="9753600" cy="572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2FF9709-FB60-4D92-9B68-B2437C30B8BB}"/>
              </a:ext>
            </a:extLst>
          </p:cNvPr>
          <p:cNvGrpSpPr/>
          <p:nvPr/>
        </p:nvGrpSpPr>
        <p:grpSpPr>
          <a:xfrm>
            <a:off x="4189412" y="3170435"/>
            <a:ext cx="3886199" cy="3363576"/>
            <a:chOff x="2436812" y="1182738"/>
            <a:chExt cx="3886199" cy="33635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B4C26D-3189-4EA0-A2DB-6D7E840C6E51}"/>
                </a:ext>
              </a:extLst>
            </p:cNvPr>
            <p:cNvSpPr txBox="1"/>
            <p:nvPr/>
          </p:nvSpPr>
          <p:spPr>
            <a:xfrm>
              <a:off x="2446572" y="2299545"/>
              <a:ext cx="387643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spc="16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j-lt"/>
                </a:rPr>
                <a:t>APPLICATIONS REVIEWED BY</a:t>
              </a:r>
            </a:p>
            <a:p>
              <a:r>
                <a:rPr lang="en-NZ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Educational Supervisors </a:t>
              </a:r>
              <a:r>
                <a:rPr lang="en-NZ" sz="2000" i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in</a:t>
              </a:r>
              <a:r>
                <a:rPr lang="en-NZ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partnership with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NZ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PGY2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NZ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RHIP Programme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NZ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Medical Staffing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NZ" sz="2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Maori Health</a:t>
              </a:r>
              <a:endParaRPr lang="en-NZ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A7815A-AFAF-4540-AE37-1AA455DD1764}"/>
                </a:ext>
              </a:extLst>
            </p:cNvPr>
            <p:cNvSpPr txBox="1"/>
            <p:nvPr/>
          </p:nvSpPr>
          <p:spPr>
            <a:xfrm>
              <a:off x="2436812" y="118273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NZ" sz="2000" b="1" spc="16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98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59D42-0163-4BDA-A7B7-ED5872FD2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The process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45F3C0-59FE-4232-AE92-ACF9A09E1AA3}"/>
              </a:ext>
            </a:extLst>
          </p:cNvPr>
          <p:cNvSpPr txBox="1">
            <a:spLocks/>
          </p:cNvSpPr>
          <p:nvPr/>
        </p:nvSpPr>
        <p:spPr>
          <a:xfrm>
            <a:off x="227012" y="2855077"/>
            <a:ext cx="97536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00528C-504D-4570-B4E1-3AAAF3AE6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943756"/>
              </p:ext>
            </p:extLst>
          </p:nvPr>
        </p:nvGraphicFramePr>
        <p:xfrm>
          <a:off x="225424" y="2438400"/>
          <a:ext cx="9753600" cy="572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7A7815A-AFAF-4540-AE37-1AA455DD1764}"/>
              </a:ext>
            </a:extLst>
          </p:cNvPr>
          <p:cNvSpPr txBox="1"/>
          <p:nvPr/>
        </p:nvSpPr>
        <p:spPr>
          <a:xfrm>
            <a:off x="4189412" y="317043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000" b="1" spc="16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A876C-F6BA-4336-87B7-666D18172998}"/>
              </a:ext>
            </a:extLst>
          </p:cNvPr>
          <p:cNvSpPr txBox="1"/>
          <p:nvPr/>
        </p:nvSpPr>
        <p:spPr>
          <a:xfrm>
            <a:off x="6181994" y="3932486"/>
            <a:ext cx="3578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spc="16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WE LOOK FOR;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Personalised cover 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References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Academic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Rural aspirations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Cultural identify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Prior contact</a:t>
            </a:r>
            <a:endParaRPr lang="en-NZ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3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59D42-0163-4BDA-A7B7-ED5872FD2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The process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45F3C0-59FE-4232-AE92-ACF9A09E1AA3}"/>
              </a:ext>
            </a:extLst>
          </p:cNvPr>
          <p:cNvSpPr txBox="1">
            <a:spLocks/>
          </p:cNvSpPr>
          <p:nvPr/>
        </p:nvSpPr>
        <p:spPr>
          <a:xfrm>
            <a:off x="227012" y="2855077"/>
            <a:ext cx="97536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00528C-504D-4570-B4E1-3AAAF3AE6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963569"/>
              </p:ext>
            </p:extLst>
          </p:nvPr>
        </p:nvGraphicFramePr>
        <p:xfrm>
          <a:off x="225424" y="2438400"/>
          <a:ext cx="9753600" cy="572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7A7815A-AFAF-4540-AE37-1AA455DD1764}"/>
              </a:ext>
            </a:extLst>
          </p:cNvPr>
          <p:cNvSpPr txBox="1"/>
          <p:nvPr/>
        </p:nvSpPr>
        <p:spPr>
          <a:xfrm>
            <a:off x="4189412" y="317043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000" b="1" spc="16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62490-D5D7-437C-9269-109A34C692D5}"/>
              </a:ext>
            </a:extLst>
          </p:cNvPr>
          <p:cNvSpPr txBox="1"/>
          <p:nvPr/>
        </p:nvSpPr>
        <p:spPr>
          <a:xfrm>
            <a:off x="8313973" y="3879116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spc="16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VIA Video Conference</a:t>
            </a:r>
          </a:p>
        </p:txBody>
      </p:sp>
    </p:spTree>
    <p:extLst>
      <p:ext uri="{BB962C8B-B14F-4D97-AF65-F5344CB8AC3E}">
        <p14:creationId xmlns:p14="http://schemas.microsoft.com/office/powerpoint/2010/main" val="298921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59D42-0163-4BDA-A7B7-ED5872FD2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The process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45F3C0-59FE-4232-AE92-ACF9A09E1AA3}"/>
              </a:ext>
            </a:extLst>
          </p:cNvPr>
          <p:cNvSpPr txBox="1">
            <a:spLocks/>
          </p:cNvSpPr>
          <p:nvPr/>
        </p:nvSpPr>
        <p:spPr>
          <a:xfrm>
            <a:off x="227012" y="2855077"/>
            <a:ext cx="97536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00528C-504D-4570-B4E1-3AAAF3AE6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804442"/>
              </p:ext>
            </p:extLst>
          </p:nvPr>
        </p:nvGraphicFramePr>
        <p:xfrm>
          <a:off x="225424" y="2438400"/>
          <a:ext cx="9753600" cy="572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7A7815A-AFAF-4540-AE37-1AA455DD1764}"/>
              </a:ext>
            </a:extLst>
          </p:cNvPr>
          <p:cNvSpPr txBox="1"/>
          <p:nvPr/>
        </p:nvSpPr>
        <p:spPr>
          <a:xfrm>
            <a:off x="4189412" y="317043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000" b="1" spc="16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D53B1-1296-4BCA-AB05-6B2DA9D8C404}"/>
              </a:ext>
            </a:extLst>
          </p:cNvPr>
          <p:cNvSpPr txBox="1"/>
          <p:nvPr/>
        </p:nvSpPr>
        <p:spPr>
          <a:xfrm>
            <a:off x="10024453" y="358027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spc="16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Combination of all elements</a:t>
            </a:r>
          </a:p>
        </p:txBody>
      </p:sp>
    </p:spTree>
    <p:extLst>
      <p:ext uri="{BB962C8B-B14F-4D97-AF65-F5344CB8AC3E}">
        <p14:creationId xmlns:p14="http://schemas.microsoft.com/office/powerpoint/2010/main" val="4075013875"/>
      </p:ext>
    </p:extLst>
  </p:cSld>
  <p:clrMapOvr>
    <a:masterClrMapping/>
  </p:clrMapOvr>
</p:sld>
</file>

<file path=ppt/theme/theme1.xml><?xml version="1.0" encoding="utf-8"?>
<a:theme xmlns:a="http://schemas.openxmlformats.org/drawingml/2006/main" name="Sales presentation on product or serv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E Roadshow 2021 - Whakatane.potx" id="{B16F96E4-CF69-469C-9A1F-6C0FEE16B65C}" vid="{D315935D-FBFE-461C-9C58-6C09EBD44A5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 Roadshow 2021 - Whakatane.potx" id="{B16F96E4-CF69-469C-9A1F-6C0FEE16B65C}" vid="{A83A316A-F69B-4C41-BAF0-F4402350BB71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ACE Roadshow 2021 - Whakatane</Template>
  <TotalTime>102</TotalTime>
  <Words>235</Words>
  <Application>Microsoft Office PowerPoint</Application>
  <PresentationFormat>Custom</PresentationFormat>
  <Paragraphs>87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Segoe Print</vt:lpstr>
      <vt:lpstr>Sales presentation on product or service</vt:lpstr>
      <vt:lpstr>Custom Design</vt:lpstr>
      <vt:lpstr>Welcome to Whakatane Hospital</vt:lpstr>
      <vt:lpstr>Recruitment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Whakatane Hospital</dc:title>
  <dc:creator>Sandra Boyes</dc:creator>
  <cp:lastModifiedBy>Kelly Phelps</cp:lastModifiedBy>
  <cp:revision>11</cp:revision>
  <dcterms:created xsi:type="dcterms:W3CDTF">2021-04-21T21:50:24Z</dcterms:created>
  <dcterms:modified xsi:type="dcterms:W3CDTF">2022-05-12T05:17:26Z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