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90" r:id="rId3"/>
    <p:sldId id="258" r:id="rId4"/>
    <p:sldId id="298" r:id="rId5"/>
    <p:sldId id="292" r:id="rId6"/>
    <p:sldId id="293" r:id="rId7"/>
    <p:sldId id="294" r:id="rId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1729" autoAdjust="0"/>
  </p:normalViewPr>
  <p:slideViewPr>
    <p:cSldViewPr>
      <p:cViewPr>
        <p:scale>
          <a:sx n="70" d="100"/>
          <a:sy n="70" d="100"/>
        </p:scale>
        <p:origin x="462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9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8D087A1B-6082-4B48-BA48-B60E5C49BAA9}" type="datetimeFigureOut">
              <a:rPr lang="en-NZ" smtClean="0"/>
              <a:t>3/05/2022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336F5F93-17B7-443B-ADFC-069A70D2D8E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13661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205D49A0-C393-4ADE-8543-96343FE518A8}" type="datetimeFigureOut">
              <a:rPr lang="en-NZ" smtClean="0"/>
              <a:t>3/05/2022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707C79D7-62F6-49E5-9304-D435383828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48574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C79D7-62F6-49E5-9304-D4353838282B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962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C79D7-62F6-49E5-9304-D4353838282B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8700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C79D7-62F6-49E5-9304-D4353838282B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8700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C79D7-62F6-49E5-9304-D4353838282B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8700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C79D7-62F6-49E5-9304-D4353838282B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8700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C79D7-62F6-49E5-9304-D4353838282B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8700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C79D7-62F6-49E5-9304-D4353838282B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870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81"/>
          <a:stretch/>
        </p:blipFill>
        <p:spPr>
          <a:xfrm>
            <a:off x="0" y="1"/>
            <a:ext cx="9144000" cy="231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1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 marL="1143000" indent="-228600">
              <a:buFont typeface="Courier New" panose="02070309020205020404" pitchFamily="49" charset="0"/>
              <a:buChar char="o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03848" y="188640"/>
            <a:ext cx="3816424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2732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2132856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 marL="1143000" indent="-228600">
              <a:buFont typeface="Courier New" panose="02070309020205020404" pitchFamily="49" charset="0"/>
              <a:buChar char="o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2132856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 marL="1143000" indent="-228600">
              <a:buFont typeface="Courier New" panose="02070309020205020404" pitchFamily="49" charset="0"/>
              <a:buChar char="o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5160" cy="11430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3319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3111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t="21055" r="-148" b="50194"/>
          <a:stretch/>
        </p:blipFill>
        <p:spPr>
          <a:xfrm>
            <a:off x="0" y="0"/>
            <a:ext cx="9180512" cy="14788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84491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pic>
        <p:nvPicPr>
          <p:cNvPr id="10" name="Picture 2" descr="\\Ahsl6\main\Groups\North\Central Office\Common\ACE Programme\RMO\ACE Logos\ACE-Logo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309320"/>
            <a:ext cx="1010812" cy="47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55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27584" y="4941168"/>
            <a:ext cx="7088832" cy="1239102"/>
          </a:xfrm>
        </p:spPr>
        <p:txBody>
          <a:bodyPr>
            <a:noAutofit/>
          </a:bodyPr>
          <a:lstStyle/>
          <a:p>
            <a:r>
              <a:rPr lang="en-NZ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Taranaki DHB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1230" y="2708920"/>
            <a:ext cx="8221540" cy="1143000"/>
          </a:xfrm>
        </p:spPr>
        <p:txBody>
          <a:bodyPr>
            <a:noAutofit/>
          </a:bodyPr>
          <a:lstStyle/>
          <a:p>
            <a:r>
              <a:rPr lang="en-NZ" sz="4000" dirty="0">
                <a:solidFill>
                  <a:schemeClr val="tx2"/>
                </a:solidFill>
                <a:latin typeface="Calibri" panose="020F0502020204030204" pitchFamily="34" charset="0"/>
              </a:rPr>
              <a:t>ACE RMO Intake</a:t>
            </a:r>
            <a:br>
              <a:rPr lang="en-NZ" sz="400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NZ" sz="4000" dirty="0">
                <a:solidFill>
                  <a:schemeClr val="tx2"/>
                </a:solidFill>
                <a:latin typeface="Calibri" panose="020F0502020204030204" pitchFamily="34" charset="0"/>
              </a:rPr>
              <a:t>2023 Training Year</a:t>
            </a:r>
            <a:br>
              <a:rPr lang="en-NZ" sz="4000" dirty="0">
                <a:latin typeface="Calibri" panose="020F0502020204030204" pitchFamily="34" charset="0"/>
              </a:rPr>
            </a:br>
            <a:r>
              <a:rPr lang="en-NZ" sz="4000" dirty="0">
                <a:solidFill>
                  <a:schemeClr val="tx2"/>
                </a:solidFill>
                <a:latin typeface="Calibri" panose="020F0502020204030204" pitchFamily="34" charset="0"/>
              </a:rPr>
              <a:t>DHB Digital Roadshow </a:t>
            </a:r>
          </a:p>
        </p:txBody>
      </p:sp>
    </p:spTree>
    <p:extLst>
      <p:ext uri="{BB962C8B-B14F-4D97-AF65-F5344CB8AC3E}">
        <p14:creationId xmlns:p14="http://schemas.microsoft.com/office/powerpoint/2010/main" val="101271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320480" cy="1143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Taranaki </a:t>
            </a:r>
            <a:r>
              <a:rPr lang="en-US" sz="3600" dirty="0" err="1">
                <a:latin typeface="Calibri" panose="020F0502020204030204" pitchFamily="34" charset="0"/>
              </a:rPr>
              <a:t>DHB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endParaRPr lang="en-NZ" sz="3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NZ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NZ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NZ" sz="1600" dirty="0"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1349A-186F-4758-B5E4-7F699C7F3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94" y="1491475"/>
            <a:ext cx="5762625" cy="50886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17F2FC-958B-4D37-A537-FD9330956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1580717"/>
            <a:ext cx="485117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86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320480" cy="1143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Selection Criteria </a:t>
            </a:r>
            <a:endParaRPr lang="en-NZ" sz="3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6B871-792E-4B0A-989F-2E0041BB7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263" y="2492896"/>
            <a:ext cx="4620177" cy="429811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387597-0208-47CC-AAE9-8C2032683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6" y="1556792"/>
            <a:ext cx="8229600" cy="1368152"/>
          </a:xfrm>
        </p:spPr>
        <p:txBody>
          <a:bodyPr/>
          <a:lstStyle/>
          <a:p>
            <a:r>
              <a:rPr lang="en-NZ" sz="1600" dirty="0"/>
              <a:t>Cover letter with your application – it is your opportunity to stand out</a:t>
            </a:r>
          </a:p>
          <a:p>
            <a:r>
              <a:rPr lang="en-NZ" sz="1600" dirty="0"/>
              <a:t>Formal interviews are not conducted</a:t>
            </a:r>
          </a:p>
          <a:p>
            <a:r>
              <a:rPr lang="en-NZ" sz="1600" dirty="0"/>
              <a:t>ACE scoring taken into account with different panel members placing their own weighting to each criterion </a:t>
            </a:r>
          </a:p>
          <a:p>
            <a:pPr marL="0" indent="0">
              <a:buNone/>
            </a:pP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00090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070570-1D2E-455C-9F97-975F6304E0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" r="-2" b="-2"/>
          <a:stretch/>
        </p:blipFill>
        <p:spPr>
          <a:xfrm>
            <a:off x="467544" y="1844824"/>
            <a:ext cx="8229600" cy="4525963"/>
          </a:xfrm>
          <a:prstGeom prst="rect">
            <a:avLst/>
          </a:prstGeom>
          <a:noFill/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2426DF9-FD60-4C69-8B7D-BCE0797D9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188640"/>
            <a:ext cx="5328592" cy="1143000"/>
          </a:xfrm>
        </p:spPr>
        <p:txBody>
          <a:bodyPr/>
          <a:lstStyle/>
          <a:p>
            <a:r>
              <a:rPr lang="en-US" dirty="0"/>
              <a:t>Why come to Taranaki </a:t>
            </a:r>
          </a:p>
        </p:txBody>
      </p:sp>
    </p:spTree>
    <p:extLst>
      <p:ext uri="{BB962C8B-B14F-4D97-AF65-F5344CB8AC3E}">
        <p14:creationId xmlns:p14="http://schemas.microsoft.com/office/powerpoint/2010/main" val="925225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23728" y="121197"/>
            <a:ext cx="4320480" cy="1143000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The life of a house officer at Taranaki </a:t>
            </a:r>
            <a:r>
              <a:rPr lang="en-US" sz="3600" dirty="0" err="1">
                <a:latin typeface="Calibri" panose="020F0502020204030204" pitchFamily="34" charset="0"/>
              </a:rPr>
              <a:t>DHB</a:t>
            </a:r>
            <a:endParaRPr lang="en-NZ" sz="3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6A8C33FF-C74B-42C2-BAFB-DF6556188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1335" y="1916832"/>
            <a:ext cx="8663331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3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320480" cy="1143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Extra info </a:t>
            </a:r>
            <a:endParaRPr lang="en-NZ" sz="3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4AA3FD2-01D9-44E6-A375-ECA809AF5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3728" y="1772816"/>
            <a:ext cx="43624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3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320480" cy="1143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Extra info </a:t>
            </a:r>
            <a:endParaRPr lang="en-NZ" sz="3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A3851576-700B-4EFD-84CD-6308F19BC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1767" y="1556792"/>
            <a:ext cx="416645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30522"/>
      </p:ext>
    </p:extLst>
  </p:cSld>
  <p:clrMapOvr>
    <a:masterClrMapping/>
  </p:clrMapOvr>
</p:sld>
</file>

<file path=ppt/theme/theme1.xml><?xml version="1.0" encoding="utf-8"?>
<a:theme xmlns:a="http://schemas.openxmlformats.org/drawingml/2006/main" name="NRA PowerPoint Template">
  <a:themeElements>
    <a:clrScheme name="NRA Colours">
      <a:dk1>
        <a:sysClr val="windowText" lastClr="000000"/>
      </a:dk1>
      <a:lt1>
        <a:sysClr val="window" lastClr="FFFFFF"/>
      </a:lt1>
      <a:dk2>
        <a:srgbClr val="00A0DC"/>
      </a:dk2>
      <a:lt2>
        <a:srgbClr val="EEECE1"/>
      </a:lt2>
      <a:accent1>
        <a:srgbClr val="82C8F0"/>
      </a:accent1>
      <a:accent2>
        <a:srgbClr val="00A0DC"/>
      </a:accent2>
      <a:accent3>
        <a:srgbClr val="0582B4"/>
      </a:accent3>
      <a:accent4>
        <a:srgbClr val="05648C"/>
      </a:accent4>
      <a:accent5>
        <a:srgbClr val="7AB51D"/>
      </a:accent5>
      <a:accent6>
        <a:srgbClr val="B8B8B8"/>
      </a:accent6>
      <a:hlink>
        <a:srgbClr val="05648C"/>
      </a:hlink>
      <a:folHlink>
        <a:srgbClr val="969696"/>
      </a:folHlink>
    </a:clrScheme>
    <a:fontScheme name="NRA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75</Words>
  <Application>Microsoft Office PowerPoint</Application>
  <PresentationFormat>On-screen Show (4:3)</PresentationFormat>
  <Paragraphs>20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Courier New</vt:lpstr>
      <vt:lpstr>NRA PowerPoint Template</vt:lpstr>
      <vt:lpstr>ACE RMO Intake 2023 Training Year DHB Digital Roadshow </vt:lpstr>
      <vt:lpstr>Taranaki DHB </vt:lpstr>
      <vt:lpstr>Selection Criteria </vt:lpstr>
      <vt:lpstr>Why come to Taranaki </vt:lpstr>
      <vt:lpstr>The life of a house officer at Taranaki DHB</vt:lpstr>
      <vt:lpstr>Extra info </vt:lpstr>
      <vt:lpstr>Extra info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 RMO Intake 2022 Training Year DHB Digital Roadshow</dc:title>
  <dc:creator>Taryn Hall [TDHB]</dc:creator>
  <cp:lastModifiedBy>Taryn Kenny [TDHB]</cp:lastModifiedBy>
  <cp:revision>6</cp:revision>
  <dcterms:created xsi:type="dcterms:W3CDTF">2021-03-17T00:27:54Z</dcterms:created>
  <dcterms:modified xsi:type="dcterms:W3CDTF">2022-05-03T00:07:56Z</dcterms:modified>
</cp:coreProperties>
</file>